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0" r:id="rId1"/>
  </p:sldMasterIdLst>
  <p:sldIdLst>
    <p:sldId id="256" r:id="rId2"/>
    <p:sldId id="271" r:id="rId3"/>
    <p:sldId id="257" r:id="rId4"/>
    <p:sldId id="258" r:id="rId5"/>
    <p:sldId id="259" r:id="rId6"/>
    <p:sldId id="264" r:id="rId7"/>
    <p:sldId id="269" r:id="rId8"/>
    <p:sldId id="265" r:id="rId9"/>
    <p:sldId id="266" r:id="rId10"/>
    <p:sldId id="267" r:id="rId11"/>
    <p:sldId id="270" r:id="rId12"/>
    <p:sldId id="263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Yuga Mitra" initials="YM" lastIdx="1" clrIdx="0">
    <p:extLst>
      <p:ext uri="{19B8F6BF-5375-455C-9EA6-DF929625EA0E}">
        <p15:presenceInfo xmlns:p15="http://schemas.microsoft.com/office/powerpoint/2012/main" userId="a497ca7d290703a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png>
</file>

<file path=ppt/media/image2.jpeg>
</file>

<file path=ppt/media/image3.jpeg>
</file>

<file path=ppt/media/image4.png>
</file>

<file path=ppt/media/image5.jpeg>
</file>

<file path=ppt/media/image6.jpeg>
</file>

<file path=ppt/media/image7.jpe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118920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88913" y="1143293"/>
            <a:ext cx="7034362" cy="4268965"/>
          </a:xfrm>
        </p:spPr>
        <p:txBody>
          <a:bodyPr anchor="t">
            <a:normAutofit/>
          </a:bodyPr>
          <a:lstStyle>
            <a:lvl1pPr algn="l">
              <a:lnSpc>
                <a:spcPct val="85000"/>
              </a:lnSpc>
              <a:defRPr sz="77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8914" y="5537925"/>
            <a:ext cx="7034362" cy="706355"/>
          </a:xfrm>
        </p:spPr>
        <p:txBody>
          <a:bodyPr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sz="2000" b="0" i="1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88913" y="6314440"/>
            <a:ext cx="1596622" cy="365125"/>
          </a:xfrm>
        </p:spPr>
        <p:txBody>
          <a:bodyPr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80BDFC88-2D38-42E9-96DF-FD1E77840C20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00591" y="6314440"/>
            <a:ext cx="5122683" cy="365125"/>
          </a:xfrm>
        </p:spPr>
        <p:txBody>
          <a:bodyPr/>
          <a:lstStyle>
            <a:lvl1pPr algn="l">
              <a:defRPr b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1416216"/>
            <a:ext cx="407988" cy="365125"/>
          </a:xfrm>
        </p:spPr>
        <p:txBody>
          <a:bodyPr/>
          <a:lstStyle>
            <a:lvl1pPr algn="r">
              <a:defRPr>
                <a:solidFill>
                  <a:schemeClr val="bg2"/>
                </a:solidFill>
              </a:defRPr>
            </a:lvl1pPr>
          </a:lstStyle>
          <a:p>
            <a:fld id="{57F88E69-77CD-4D3D-8713-861562293022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 title="Verticle Rule Line"/>
          <p:cNvCxnSpPr/>
          <p:nvPr/>
        </p:nvCxnSpPr>
        <p:spPr>
          <a:xfrm>
            <a:off x="773855" y="1257300"/>
            <a:ext cx="0" cy="560070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85815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 mod="1">
    <p:ext uri="{DCECCB84-F9BA-43D5-87BE-67443E8EF086}">
      <p15:sldGuideLst xmlns:p15="http://schemas.microsoft.com/office/powerpoint/2012/main">
        <p15:guide id="1" orient="horz" pos="792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81600" y="640080"/>
            <a:ext cx="6248398" cy="558414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DFC88-2D38-42E9-96DF-FD1E77840C20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88E69-77CD-4D3D-8713-861562293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4193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rgbClr val="262626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90765" y="642931"/>
            <a:ext cx="2446670" cy="467810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642932"/>
            <a:ext cx="7070678" cy="467810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36187" y="5927131"/>
            <a:ext cx="3814856" cy="365125"/>
          </a:xfrm>
        </p:spPr>
        <p:txBody>
          <a:bodyPr/>
          <a:lstStyle/>
          <a:p>
            <a:fld id="{80BDFC88-2D38-42E9-96DF-FD1E77840C20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536187" y="6315949"/>
            <a:ext cx="38148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5607592"/>
            <a:ext cx="407988" cy="365125"/>
          </a:xfrm>
        </p:spPr>
        <p:txBody>
          <a:bodyPr/>
          <a:lstStyle/>
          <a:p>
            <a:fld id="{57F88E69-77CD-4D3D-8713-861562293022}" type="slidenum">
              <a:rPr lang="en-US" smtClean="0"/>
              <a:t>‹#›</a:t>
            </a:fld>
            <a:endParaRPr lang="en-US"/>
          </a:p>
        </p:txBody>
      </p:sp>
      <p:cxnSp>
        <p:nvCxnSpPr>
          <p:cNvPr id="13" name="Straight Connector 12" title="Horizontal Rule Line"/>
          <p:cNvCxnSpPr/>
          <p:nvPr/>
        </p:nvCxnSpPr>
        <p:spPr>
          <a:xfrm>
            <a:off x="0" y="6199730"/>
            <a:ext cx="10260011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227275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6456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DFC88-2D38-42E9-96DF-FD1E77840C20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88E69-77CD-4D3D-8713-861562293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516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 title="Page Number Shape"/>
          <p:cNvSpPr/>
          <p:nvPr/>
        </p:nvSpPr>
        <p:spPr bwMode="auto">
          <a:xfrm>
            <a:off x="11784011" y="1393748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7673" y="2571722"/>
            <a:ext cx="8296654" cy="3286153"/>
          </a:xfrm>
        </p:spPr>
        <p:txBody>
          <a:bodyPr anchor="t">
            <a:normAutofit/>
          </a:bodyPr>
          <a:lstStyle>
            <a:lvl1pPr>
              <a:lnSpc>
                <a:spcPct val="85000"/>
              </a:lnSpc>
              <a:defRPr sz="7700" cap="all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7673" y="1393748"/>
            <a:ext cx="8401429" cy="819150"/>
          </a:xfrm>
        </p:spPr>
        <p:txBody>
          <a:bodyPr anchor="ctr">
            <a:normAutofit/>
          </a:bodyPr>
          <a:lstStyle>
            <a:lvl1pPr marL="0" indent="0" algn="r">
              <a:lnSpc>
                <a:spcPct val="113000"/>
              </a:lnSpc>
              <a:spcBef>
                <a:spcPts val="0"/>
              </a:spcBef>
              <a:buNone/>
              <a:defRPr sz="20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742955" y="6314439"/>
            <a:ext cx="1596622" cy="365125"/>
          </a:xfrm>
        </p:spPr>
        <p:txBody>
          <a:bodyPr/>
          <a:lstStyle>
            <a:lvl1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80BDFC88-2D38-42E9-96DF-FD1E77840C20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47673" y="6314440"/>
            <a:ext cx="6480226" cy="365125"/>
          </a:xfrm>
        </p:spPr>
        <p:txBody>
          <a:bodyPr/>
          <a:lstStyle>
            <a:lvl1pPr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1620760"/>
            <a:ext cx="407988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57F88E69-77CD-4D3D-8713-861562293022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 flipH="1">
            <a:off x="1" y="6178167"/>
            <a:ext cx="10244326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911334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6456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81600" y="540628"/>
            <a:ext cx="6248400" cy="248894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3712467"/>
            <a:ext cx="6248400" cy="248222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DFC88-2D38-42E9-96DF-FD1E77840C20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88E69-77CD-4D3D-8713-861562293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3304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7784"/>
            <a:ext cx="3831336" cy="495604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58065"/>
            <a:ext cx="6245352" cy="914400"/>
          </a:xfrm>
        </p:spPr>
        <p:txBody>
          <a:bodyPr anchor="b"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1526671"/>
            <a:ext cx="6245352" cy="175564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81600" y="3700826"/>
            <a:ext cx="6248400" cy="914400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81600" y="4669432"/>
            <a:ext cx="6245352" cy="175564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DFC88-2D38-42E9-96DF-FD1E77840C20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88E69-77CD-4D3D-8713-861562293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3911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DFC88-2D38-42E9-96DF-FD1E77840C20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88E69-77CD-4D3D-8713-861562293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1145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DFC88-2D38-42E9-96DF-FD1E77840C20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88E69-77CD-4D3D-8713-861562293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334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5479"/>
            <a:ext cx="3838776" cy="1921022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564147"/>
            <a:ext cx="6248400" cy="5622644"/>
          </a:xfrm>
        </p:spPr>
        <p:txBody>
          <a:bodyPr/>
          <a:lstStyle>
            <a:lvl1pPr>
              <a:lnSpc>
                <a:spcPct val="112000"/>
              </a:lnSpc>
              <a:defRPr sz="2000"/>
            </a:lvl1pPr>
            <a:lvl2pPr>
              <a:lnSpc>
                <a:spcPct val="112000"/>
              </a:lnSpc>
              <a:defRPr sz="1800"/>
            </a:lvl2pPr>
            <a:lvl3pPr>
              <a:lnSpc>
                <a:spcPct val="112000"/>
              </a:lnSpc>
              <a:defRPr sz="1600"/>
            </a:lvl3pPr>
            <a:lvl4pPr>
              <a:lnSpc>
                <a:spcPct val="112000"/>
              </a:lnSpc>
              <a:defRPr sz="1400"/>
            </a:lvl4pPr>
            <a:lvl5pPr>
              <a:lnSpc>
                <a:spcPct val="112000"/>
              </a:lnSpc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2000" y="2621512"/>
            <a:ext cx="3838776" cy="3239537"/>
          </a:xfrm>
        </p:spPr>
        <p:txBody>
          <a:bodyPr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DFC88-2D38-42E9-96DF-FD1E77840C20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88E69-77CD-4D3D-8713-861562293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689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8952" y="557261"/>
            <a:ext cx="3840480" cy="1919239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40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57800" y="0"/>
            <a:ext cx="6172200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8952" y="2621512"/>
            <a:ext cx="3840480" cy="3236976"/>
          </a:xfrm>
        </p:spPr>
        <p:txBody>
          <a:bodyPr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DFC88-2D38-42E9-96DF-FD1E77840C20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88E69-77CD-4D3D-8713-861562293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6737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6" title="Page Number Shape"/>
          <p:cNvSpPr/>
          <p:nvPr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49524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69066"/>
            <a:ext cx="6248398" cy="56551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1" y="593006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80BDFC88-2D38-42E9-96DF-FD1E77840C20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62001" y="631444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200" b="1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84011" y="5607592"/>
            <a:ext cx="4079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1" baseline="0">
                <a:solidFill>
                  <a:schemeClr val="bg2"/>
                </a:solidFill>
                <a:latin typeface="+mj-lt"/>
              </a:defRPr>
            </a:lvl1pPr>
          </a:lstStyle>
          <a:p>
            <a:fld id="{57F88E69-77CD-4D3D-8713-861562293022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73670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5000" b="0" i="1" kern="1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20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685800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8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6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4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057400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971800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3429000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886200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832">
          <p15:clr>
            <a:srgbClr val="F26B43"/>
          </p15:clr>
        </p15:guide>
        <p15:guide id="2" pos="480">
          <p15:clr>
            <a:srgbClr val="F26B43"/>
          </p15:clr>
        </p15:guide>
        <p15:guide id="3" orient="horz" pos="432">
          <p15:clr>
            <a:srgbClr val="F26B43"/>
          </p15:clr>
        </p15:guide>
        <p15:guide id="4" pos="7200">
          <p15:clr>
            <a:srgbClr val="F26B43"/>
          </p15:clr>
        </p15:guide>
        <p15:guide id="5" pos="32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88912" y="1143294"/>
            <a:ext cx="10029662" cy="2474550"/>
          </a:xfrm>
        </p:spPr>
        <p:txBody>
          <a:bodyPr>
            <a:normAutofit/>
          </a:bodyPr>
          <a:lstStyle/>
          <a:p>
            <a:r>
              <a:rPr lang="en-US" sz="3200" b="1" dirty="0"/>
              <a:t>Superman-like X-ray Vision: </a:t>
            </a:r>
            <a:br>
              <a:rPr lang="en-US" sz="3200" b="1" dirty="0"/>
            </a:br>
            <a:r>
              <a:rPr lang="en-US" sz="3200" b="1" dirty="0"/>
              <a:t>Towards Brain-Computer Interfaces for Medical Augmented Reality</a:t>
            </a:r>
            <a:endParaRPr lang="en-US" sz="32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093359"/>
            <a:ext cx="9144000" cy="1655762"/>
          </a:xfrm>
        </p:spPr>
        <p:txBody>
          <a:bodyPr>
            <a:normAutofit/>
          </a:bodyPr>
          <a:lstStyle/>
          <a:p>
            <a:r>
              <a:rPr lang="en-US" dirty="0" err="1"/>
              <a:t>Disusun</a:t>
            </a:r>
            <a:r>
              <a:rPr lang="en-US" dirty="0"/>
              <a:t> </a:t>
            </a:r>
            <a:r>
              <a:rPr lang="en-US" dirty="0" err="1"/>
              <a:t>oleh</a:t>
            </a:r>
            <a:r>
              <a:rPr lang="en-US" dirty="0"/>
              <a:t>:</a:t>
            </a:r>
          </a:p>
          <a:p>
            <a:r>
              <a:rPr lang="en-US" dirty="0"/>
              <a:t>Nabilah Zaki Lismia	05111540000020</a:t>
            </a:r>
          </a:p>
          <a:p>
            <a:r>
              <a:rPr lang="en-US" dirty="0" err="1"/>
              <a:t>Adi</a:t>
            </a:r>
            <a:r>
              <a:rPr lang="en-US" dirty="0"/>
              <a:t> </a:t>
            </a:r>
            <a:r>
              <a:rPr lang="en-US" dirty="0" err="1"/>
              <a:t>Darmawan</a:t>
            </a:r>
            <a:r>
              <a:rPr lang="en-US" dirty="0"/>
              <a:t>		05111540000079</a:t>
            </a:r>
          </a:p>
          <a:p>
            <a:r>
              <a:rPr lang="en-US" dirty="0"/>
              <a:t>Yuga Mitra </a:t>
            </a:r>
            <a:r>
              <a:rPr lang="en-US" dirty="0" err="1"/>
              <a:t>Hakiki</a:t>
            </a:r>
            <a:r>
              <a:rPr lang="en-US" dirty="0"/>
              <a:t>		0511154000</a:t>
            </a:r>
            <a:r>
              <a:rPr lang="id-ID" dirty="0"/>
              <a:t>70</a:t>
            </a:r>
            <a:r>
              <a:rPr lang="en-US" dirty="0"/>
              <a:t>06</a:t>
            </a:r>
          </a:p>
        </p:txBody>
      </p:sp>
    </p:spTree>
    <p:extLst>
      <p:ext uri="{BB962C8B-B14F-4D97-AF65-F5344CB8AC3E}">
        <p14:creationId xmlns:p14="http://schemas.microsoft.com/office/powerpoint/2010/main" val="2177588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70FF83-E9AE-4C8B-881A-54AF0875D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Hasil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DACB32-C393-4D55-869E-3D75257E70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err="1"/>
              <a:t>sebagian</a:t>
            </a:r>
            <a:r>
              <a:rPr lang="en-US" b="1" dirty="0"/>
              <a:t> </a:t>
            </a:r>
            <a:r>
              <a:rPr lang="en-US" b="1" dirty="0" err="1"/>
              <a:t>besar</a:t>
            </a:r>
            <a:r>
              <a:rPr lang="en-US" b="1" dirty="0"/>
              <a:t> </a:t>
            </a:r>
            <a:r>
              <a:rPr lang="en-US" b="1" dirty="0" err="1"/>
              <a:t>peserta</a:t>
            </a:r>
            <a:r>
              <a:rPr lang="id-ID" b="1" dirty="0"/>
              <a:t> </a:t>
            </a:r>
            <a:r>
              <a:rPr lang="en-US" b="1" dirty="0" err="1"/>
              <a:t>menilai</a:t>
            </a:r>
            <a:r>
              <a:rPr lang="en-US" b="1" dirty="0"/>
              <a:t> </a:t>
            </a:r>
            <a:r>
              <a:rPr lang="en-US" b="1" dirty="0" err="1"/>
              <a:t>kemungkinan</a:t>
            </a:r>
            <a:r>
              <a:rPr lang="en-US" b="1" dirty="0"/>
              <a:t> </a:t>
            </a:r>
            <a:r>
              <a:rPr lang="en-US" b="1" dirty="0" err="1"/>
              <a:t>penggunaan</a:t>
            </a:r>
            <a:r>
              <a:rPr lang="en-US" b="1" dirty="0"/>
              <a:t> BCI </a:t>
            </a:r>
            <a:r>
              <a:rPr lang="en-US" b="1" dirty="0" err="1"/>
              <a:t>untuk</a:t>
            </a:r>
            <a:r>
              <a:rPr lang="en-US" b="1" dirty="0"/>
              <a:t> </a:t>
            </a:r>
            <a:r>
              <a:rPr lang="en-US" b="1" dirty="0" err="1"/>
              <a:t>aplikasi</a:t>
            </a:r>
            <a:r>
              <a:rPr lang="en-US" b="1" dirty="0"/>
              <a:t> non-AR </a:t>
            </a:r>
            <a:r>
              <a:rPr lang="en-US" b="1" dirty="0" err="1"/>
              <a:t>lebih</a:t>
            </a:r>
            <a:r>
              <a:rPr lang="en-US" b="1" dirty="0"/>
              <a:t> </a:t>
            </a:r>
            <a:r>
              <a:rPr lang="en-US" b="1" dirty="0" err="1"/>
              <a:t>tinggi</a:t>
            </a:r>
            <a:r>
              <a:rPr lang="id-ID" b="1" dirty="0"/>
              <a:t> daripada</a:t>
            </a:r>
            <a:r>
              <a:rPr lang="en-US" b="1" dirty="0"/>
              <a:t> </a:t>
            </a:r>
            <a:r>
              <a:rPr lang="en-US" b="1" dirty="0" err="1"/>
              <a:t>berbasis</a:t>
            </a:r>
            <a:r>
              <a:rPr lang="en-US" b="1" dirty="0"/>
              <a:t> HMD</a:t>
            </a:r>
            <a:r>
              <a:rPr lang="id-ID" b="1" dirty="0"/>
              <a:t> </a:t>
            </a:r>
            <a:r>
              <a:rPr lang="en-US" b="1" dirty="0"/>
              <a:t>dan </a:t>
            </a:r>
            <a:r>
              <a:rPr lang="en-US" b="1" dirty="0" err="1"/>
              <a:t>berbasis</a:t>
            </a:r>
            <a:r>
              <a:rPr lang="en-US" b="1" dirty="0"/>
              <a:t> monitor AR. </a:t>
            </a:r>
            <a:endParaRPr lang="id-ID" b="1" dirty="0"/>
          </a:p>
          <a:p>
            <a:r>
              <a:rPr lang="en-US" b="1" dirty="0" err="1"/>
              <a:t>sebagian</a:t>
            </a:r>
            <a:r>
              <a:rPr lang="en-US" b="1" dirty="0"/>
              <a:t> </a:t>
            </a:r>
            <a:r>
              <a:rPr lang="en-US" b="1" dirty="0" err="1"/>
              <a:t>besar</a:t>
            </a:r>
            <a:r>
              <a:rPr lang="en-US" b="1" dirty="0"/>
              <a:t> </a:t>
            </a:r>
            <a:r>
              <a:rPr lang="en-US" b="1" dirty="0" err="1"/>
              <a:t>peserta</a:t>
            </a:r>
            <a:r>
              <a:rPr lang="en-US" b="1" dirty="0"/>
              <a:t> </a:t>
            </a:r>
            <a:r>
              <a:rPr lang="en-US" b="1" dirty="0" err="1"/>
              <a:t>lebih</a:t>
            </a:r>
            <a:r>
              <a:rPr lang="en-US" b="1" dirty="0"/>
              <a:t> </a:t>
            </a:r>
            <a:r>
              <a:rPr lang="en-US" b="1" dirty="0" err="1"/>
              <a:t>suka</a:t>
            </a:r>
            <a:r>
              <a:rPr lang="en-US" b="1" dirty="0"/>
              <a:t> </a:t>
            </a:r>
            <a:r>
              <a:rPr lang="en-US" b="1" dirty="0" err="1"/>
              <a:t>menggunakan</a:t>
            </a:r>
            <a:r>
              <a:rPr lang="en-US" b="1" dirty="0"/>
              <a:t> </a:t>
            </a:r>
            <a:r>
              <a:rPr lang="en-US" b="1" dirty="0" err="1"/>
              <a:t>puncak</a:t>
            </a:r>
            <a:r>
              <a:rPr lang="en-US" b="1" dirty="0"/>
              <a:t> </a:t>
            </a:r>
            <a:r>
              <a:rPr lang="en-US" b="1" dirty="0" err="1"/>
              <a:t>dalam</a:t>
            </a:r>
            <a:r>
              <a:rPr lang="en-US" b="1" dirty="0"/>
              <a:t> </a:t>
            </a:r>
            <a:r>
              <a:rPr lang="en-US" b="1" dirty="0" err="1"/>
              <a:t>sinyal</a:t>
            </a:r>
            <a:r>
              <a:rPr lang="en-US" b="1" dirty="0"/>
              <a:t> EMG </a:t>
            </a:r>
            <a:r>
              <a:rPr lang="en-US" b="1" dirty="0" err="1"/>
              <a:t>untuk</a:t>
            </a:r>
            <a:r>
              <a:rPr lang="en-US" b="1" dirty="0"/>
              <a:t> </a:t>
            </a:r>
            <a:r>
              <a:rPr lang="en-US" b="1" dirty="0" err="1"/>
              <a:t>memicu</a:t>
            </a:r>
            <a:r>
              <a:rPr lang="en-US" b="1" dirty="0"/>
              <a:t> </a:t>
            </a:r>
            <a:r>
              <a:rPr lang="en-US" b="1" dirty="0" err="1"/>
              <a:t>interaksi</a:t>
            </a:r>
            <a:r>
              <a:rPr lang="en-US" b="1" dirty="0"/>
              <a:t> </a:t>
            </a:r>
            <a:r>
              <a:rPr lang="en-US" b="1" dirty="0" err="1"/>
              <a:t>melalui</a:t>
            </a:r>
            <a:r>
              <a:rPr lang="en-US" b="1" dirty="0"/>
              <a:t> </a:t>
            </a:r>
            <a:r>
              <a:rPr lang="en-US" b="1" dirty="0" err="1"/>
              <a:t>penggunaan</a:t>
            </a:r>
            <a:r>
              <a:rPr lang="en-US" b="1" dirty="0"/>
              <a:t> </a:t>
            </a:r>
            <a:r>
              <a:rPr lang="en-US" b="1" dirty="0" err="1"/>
              <a:t>aktivitas</a:t>
            </a:r>
            <a:r>
              <a:rPr lang="en-US" b="1" dirty="0"/>
              <a:t> </a:t>
            </a:r>
            <a:r>
              <a:rPr lang="en-US" b="1" dirty="0" err="1"/>
              <a:t>otot</a:t>
            </a:r>
            <a:r>
              <a:rPr lang="en-US" b="1" dirty="0"/>
              <a:t> </a:t>
            </a:r>
            <a:r>
              <a:rPr lang="en-US" b="1" dirty="0" err="1"/>
              <a:t>konstan</a:t>
            </a:r>
            <a:endParaRPr lang="id-ID" b="1" dirty="0"/>
          </a:p>
          <a:p>
            <a:r>
              <a:rPr lang="en-US" b="1" dirty="0" err="1"/>
              <a:t>mayoritas</a:t>
            </a:r>
            <a:r>
              <a:rPr lang="en-US" b="1" dirty="0"/>
              <a:t> </a:t>
            </a:r>
            <a:r>
              <a:rPr lang="en-US" b="1" dirty="0" err="1"/>
              <a:t>akan</a:t>
            </a:r>
            <a:r>
              <a:rPr lang="en-US" b="1" dirty="0"/>
              <a:t> </a:t>
            </a:r>
            <a:r>
              <a:rPr lang="en-US" b="1" dirty="0" err="1"/>
              <a:t>bersedia</a:t>
            </a:r>
            <a:r>
              <a:rPr lang="en-US" b="1" dirty="0"/>
              <a:t> </a:t>
            </a:r>
            <a:r>
              <a:rPr lang="en-US" b="1" dirty="0" err="1"/>
              <a:t>menghabiskan</a:t>
            </a:r>
            <a:r>
              <a:rPr lang="en-US" b="1" dirty="0"/>
              <a:t> </a:t>
            </a:r>
            <a:r>
              <a:rPr lang="en-US" b="1" dirty="0" err="1"/>
              <a:t>waktu</a:t>
            </a:r>
            <a:r>
              <a:rPr lang="en-US" b="1" dirty="0"/>
              <a:t> </a:t>
            </a:r>
            <a:r>
              <a:rPr lang="en-US" b="1" dirty="0" err="1"/>
              <a:t>untuk</a:t>
            </a:r>
            <a:r>
              <a:rPr lang="en-US" b="1" dirty="0"/>
              <a:t> </a:t>
            </a:r>
            <a:r>
              <a:rPr lang="en-US" b="1" dirty="0" err="1"/>
              <a:t>belajar</a:t>
            </a:r>
            <a:r>
              <a:rPr lang="en-US" b="1" dirty="0"/>
              <a:t> </a:t>
            </a:r>
            <a:r>
              <a:rPr lang="en-US" b="1" dirty="0" err="1"/>
              <a:t>bagaimana</a:t>
            </a:r>
            <a:r>
              <a:rPr lang="en-US" b="1" dirty="0"/>
              <a:t> </a:t>
            </a:r>
            <a:r>
              <a:rPr lang="en-US" b="1" dirty="0" err="1"/>
              <a:t>menggunakan</a:t>
            </a:r>
            <a:r>
              <a:rPr lang="en-US" b="1" dirty="0"/>
              <a:t> </a:t>
            </a:r>
            <a:r>
              <a:rPr lang="en-US" b="1" dirty="0" err="1"/>
              <a:t>gelombang</a:t>
            </a:r>
            <a:r>
              <a:rPr lang="en-US" b="1" dirty="0"/>
              <a:t> </a:t>
            </a:r>
            <a:r>
              <a:rPr lang="en-US" b="1" dirty="0" err="1"/>
              <a:t>otak</a:t>
            </a:r>
            <a:r>
              <a:rPr lang="en-US" b="1" dirty="0"/>
              <a:t> </a:t>
            </a:r>
            <a:r>
              <a:rPr lang="en-US" b="1" dirty="0" err="1"/>
              <a:t>untuk</a:t>
            </a:r>
            <a:r>
              <a:rPr lang="en-US" b="1" dirty="0"/>
              <a:t> </a:t>
            </a:r>
            <a:r>
              <a:rPr lang="en-US" b="1" dirty="0" err="1"/>
              <a:t>mengendalikan</a:t>
            </a:r>
            <a:r>
              <a:rPr lang="en-US" b="1" dirty="0"/>
              <a:t> parameter </a:t>
            </a:r>
            <a:r>
              <a:rPr lang="en-US" b="1" dirty="0" err="1"/>
              <a:t>tambahan</a:t>
            </a:r>
            <a:r>
              <a:rPr lang="en-US" b="1" dirty="0"/>
              <a:t>  </a:t>
            </a:r>
            <a:endParaRPr lang="id-ID" b="1" dirty="0"/>
          </a:p>
        </p:txBody>
      </p:sp>
    </p:spTree>
    <p:extLst>
      <p:ext uri="{BB962C8B-B14F-4D97-AF65-F5344CB8AC3E}">
        <p14:creationId xmlns:p14="http://schemas.microsoft.com/office/powerpoint/2010/main" val="40106674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70FF83-E9AE-4C8B-881A-54AF0875D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557" y="559678"/>
            <a:ext cx="4251349" cy="4952492"/>
          </a:xfrm>
        </p:spPr>
        <p:txBody>
          <a:bodyPr>
            <a:normAutofit/>
          </a:bodyPr>
          <a:lstStyle/>
          <a:p>
            <a:r>
              <a:rPr lang="id-ID" sz="4000" dirty="0"/>
              <a:t>KESIMPULAN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DACB32-C393-4D55-869E-3D75257E70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d-ID" b="1" dirty="0"/>
              <a:t>Penggunaan teknologi ini sangat bermanfaat khususnya untuk pengembangan AR di bidang medis</a:t>
            </a:r>
          </a:p>
          <a:p>
            <a:r>
              <a:rPr lang="en-US" b="1" dirty="0"/>
              <a:t>Satu </a:t>
            </a:r>
            <a:r>
              <a:rPr lang="en-US" b="1" dirty="0" err="1"/>
              <a:t>kelemahan</a:t>
            </a:r>
            <a:r>
              <a:rPr lang="en-US" b="1" dirty="0"/>
              <a:t> </a:t>
            </a:r>
            <a:r>
              <a:rPr lang="en-US" b="1" dirty="0" err="1"/>
              <a:t>dari</a:t>
            </a:r>
            <a:r>
              <a:rPr lang="en-US" b="1" dirty="0"/>
              <a:t> </a:t>
            </a:r>
            <a:r>
              <a:rPr lang="en-US" b="1" dirty="0" err="1"/>
              <a:t>penelitian</a:t>
            </a:r>
            <a:r>
              <a:rPr lang="en-US" b="1" dirty="0"/>
              <a:t> </a:t>
            </a:r>
            <a:r>
              <a:rPr lang="en-US" b="1" dirty="0" err="1"/>
              <a:t>ini</a:t>
            </a:r>
            <a:r>
              <a:rPr lang="en-US" b="1" dirty="0"/>
              <a:t> </a:t>
            </a:r>
            <a:r>
              <a:rPr lang="en-US" b="1" dirty="0" err="1"/>
              <a:t>adalah</a:t>
            </a:r>
            <a:r>
              <a:rPr lang="en-US" b="1" dirty="0"/>
              <a:t> </a:t>
            </a:r>
            <a:r>
              <a:rPr lang="en-US" b="1" dirty="0" err="1"/>
              <a:t>bahwa</a:t>
            </a:r>
            <a:r>
              <a:rPr lang="en-US" b="1" dirty="0"/>
              <a:t> </a:t>
            </a:r>
            <a:r>
              <a:rPr lang="en-US" b="1" dirty="0" err="1"/>
              <a:t>tidak</a:t>
            </a:r>
            <a:r>
              <a:rPr lang="en-US" b="1" dirty="0"/>
              <a:t> </a:t>
            </a:r>
            <a:r>
              <a:rPr lang="en-US" b="1" dirty="0" err="1"/>
              <a:t>ada</a:t>
            </a:r>
            <a:r>
              <a:rPr lang="en-US" b="1" dirty="0"/>
              <a:t> </a:t>
            </a:r>
            <a:r>
              <a:rPr lang="en-US" b="1" dirty="0" err="1"/>
              <a:t>gelombang</a:t>
            </a:r>
            <a:r>
              <a:rPr lang="en-US" b="1" dirty="0"/>
              <a:t> </a:t>
            </a:r>
            <a:r>
              <a:rPr lang="en-US" b="1" dirty="0" err="1"/>
              <a:t>otak</a:t>
            </a:r>
            <a:r>
              <a:rPr lang="en-US" b="1" dirty="0"/>
              <a:t> </a:t>
            </a:r>
            <a:r>
              <a:rPr lang="en-US" b="1" dirty="0" err="1"/>
              <a:t>tetapi</a:t>
            </a:r>
            <a:r>
              <a:rPr lang="en-US" b="1" dirty="0"/>
              <a:t> </a:t>
            </a:r>
            <a:r>
              <a:rPr lang="en-US" b="1" dirty="0" err="1"/>
              <a:t>hanya</a:t>
            </a:r>
            <a:r>
              <a:rPr lang="en-US" b="1" dirty="0"/>
              <a:t> </a:t>
            </a:r>
            <a:r>
              <a:rPr lang="en-US" b="1" dirty="0" err="1"/>
              <a:t>sinyal</a:t>
            </a:r>
            <a:r>
              <a:rPr lang="en-US" b="1" dirty="0"/>
              <a:t> EMG yang </a:t>
            </a:r>
            <a:r>
              <a:rPr lang="en-US" b="1" dirty="0" err="1"/>
              <a:t>digunakan</a:t>
            </a:r>
            <a:r>
              <a:rPr lang="en-US" b="1" dirty="0"/>
              <a:t> </a:t>
            </a:r>
            <a:r>
              <a:rPr lang="en-US" b="1" dirty="0" err="1"/>
              <a:t>untuk</a:t>
            </a:r>
            <a:r>
              <a:rPr lang="en-US" b="1" dirty="0"/>
              <a:t> </a:t>
            </a:r>
            <a:r>
              <a:rPr lang="en-US" b="1" dirty="0" err="1"/>
              <a:t>menghindari</a:t>
            </a:r>
            <a:r>
              <a:rPr lang="en-US" b="1" dirty="0"/>
              <a:t> </a:t>
            </a:r>
            <a:r>
              <a:rPr lang="en-US" b="1" dirty="0" err="1"/>
              <a:t>fase</a:t>
            </a:r>
            <a:r>
              <a:rPr lang="en-US" b="1" dirty="0"/>
              <a:t> </a:t>
            </a:r>
            <a:r>
              <a:rPr lang="en-US" b="1" dirty="0" err="1"/>
              <a:t>pembelajaran</a:t>
            </a:r>
            <a:r>
              <a:rPr lang="en-US" b="1" dirty="0"/>
              <a:t> </a:t>
            </a:r>
            <a:r>
              <a:rPr lang="en-US" b="1" dirty="0" err="1"/>
              <a:t>untuk</a:t>
            </a:r>
            <a:r>
              <a:rPr lang="en-US" b="1" dirty="0"/>
              <a:t> MDs</a:t>
            </a:r>
            <a:endParaRPr lang="id-ID" b="1" dirty="0"/>
          </a:p>
        </p:txBody>
      </p:sp>
    </p:spTree>
    <p:extLst>
      <p:ext uri="{BB962C8B-B14F-4D97-AF65-F5344CB8AC3E}">
        <p14:creationId xmlns:p14="http://schemas.microsoft.com/office/powerpoint/2010/main" val="26477291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2F8442-A3DE-46D4-BA40-B177456748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ID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BCE0F82-68B0-472D-9FEB-1F716E65C86D}"/>
              </a:ext>
            </a:extLst>
          </p:cNvPr>
          <p:cNvSpPr/>
          <p:nvPr/>
        </p:nvSpPr>
        <p:spPr>
          <a:xfrm>
            <a:off x="4457764" y="2967335"/>
            <a:ext cx="327647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d-ID" sz="5400" b="1" cap="none" spc="0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Thank You</a:t>
            </a:r>
            <a:endParaRPr lang="en-US" sz="5400" b="1" cap="none" spc="0" dirty="0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655693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BA6841-B50B-40A7-91D1-76DA9FC7AA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5522" y="2125422"/>
            <a:ext cx="9640956" cy="5655156"/>
          </a:xfrm>
        </p:spPr>
        <p:txBody>
          <a:bodyPr/>
          <a:lstStyle/>
          <a:p>
            <a:pPr marL="0" indent="0" algn="ctr">
              <a:buNone/>
            </a:pPr>
            <a:r>
              <a:rPr lang="en-US" b="1" dirty="0"/>
              <a:t>Superman-like X-ray vision </a:t>
            </a:r>
            <a:r>
              <a:rPr lang="en-US" b="1" dirty="0" err="1"/>
              <a:t>adalah</a:t>
            </a:r>
            <a:r>
              <a:rPr lang="en-US" b="1" dirty="0"/>
              <a:t> salah </a:t>
            </a:r>
            <a:r>
              <a:rPr lang="en-US" b="1" dirty="0" err="1"/>
              <a:t>satu</a:t>
            </a:r>
            <a:r>
              <a:rPr lang="en-US" b="1" dirty="0"/>
              <a:t> </a:t>
            </a:r>
            <a:r>
              <a:rPr lang="en-US" b="1" dirty="0" err="1"/>
              <a:t>visi</a:t>
            </a:r>
            <a:r>
              <a:rPr lang="en-US" b="1" dirty="0"/>
              <a:t> di </a:t>
            </a:r>
            <a:r>
              <a:rPr lang="en-US" b="1" dirty="0" err="1"/>
              <a:t>bidang</a:t>
            </a:r>
            <a:r>
              <a:rPr lang="en-US" b="1" dirty="0"/>
              <a:t> </a:t>
            </a:r>
            <a:r>
              <a:rPr lang="en-US" b="1" dirty="0" err="1"/>
              <a:t>medis</a:t>
            </a:r>
            <a:r>
              <a:rPr lang="en-US" b="1" dirty="0"/>
              <a:t> yang </a:t>
            </a:r>
            <a:r>
              <a:rPr lang="en-US" b="1" dirty="0" err="1"/>
              <a:t>memungkinkan</a:t>
            </a:r>
            <a:r>
              <a:rPr lang="en-US" b="1" dirty="0"/>
              <a:t> </a:t>
            </a:r>
            <a:r>
              <a:rPr lang="en-US" b="1" dirty="0" err="1"/>
              <a:t>dokter</a:t>
            </a:r>
            <a:r>
              <a:rPr lang="en-US" b="1" dirty="0"/>
              <a:t> </a:t>
            </a:r>
            <a:r>
              <a:rPr lang="en-US" b="1" dirty="0" err="1"/>
              <a:t>bedah</a:t>
            </a:r>
            <a:r>
              <a:rPr lang="en-US" b="1" dirty="0"/>
              <a:t> </a:t>
            </a:r>
            <a:r>
              <a:rPr lang="en-US" b="1" dirty="0" err="1"/>
              <a:t>untuk</a:t>
            </a:r>
            <a:r>
              <a:rPr lang="en-US" b="1" dirty="0"/>
              <a:t> </a:t>
            </a:r>
            <a:r>
              <a:rPr lang="en-US" b="1" dirty="0" err="1"/>
              <a:t>memvisualisasi</a:t>
            </a:r>
            <a:r>
              <a:rPr lang="en-US" b="1" dirty="0"/>
              <a:t> </a:t>
            </a:r>
            <a:r>
              <a:rPr lang="en-US" b="1" dirty="0" err="1"/>
              <a:t>tubuh</a:t>
            </a:r>
            <a:r>
              <a:rPr lang="en-US" b="1" dirty="0"/>
              <a:t> </a:t>
            </a:r>
            <a:r>
              <a:rPr lang="en-US" b="1" dirty="0" err="1"/>
              <a:t>pasien</a:t>
            </a:r>
            <a:r>
              <a:rPr lang="en-US" b="1" dirty="0"/>
              <a:t>, </a:t>
            </a:r>
            <a:r>
              <a:rPr lang="en-US" b="1" dirty="0" err="1"/>
              <a:t>selayaknya</a:t>
            </a:r>
            <a:r>
              <a:rPr lang="en-US" b="1" dirty="0"/>
              <a:t> X-ray.</a:t>
            </a:r>
            <a:endParaRPr lang="id-ID" b="1" dirty="0"/>
          </a:p>
        </p:txBody>
      </p:sp>
    </p:spTree>
    <p:extLst>
      <p:ext uri="{BB962C8B-B14F-4D97-AF65-F5344CB8AC3E}">
        <p14:creationId xmlns:p14="http://schemas.microsoft.com/office/powerpoint/2010/main" val="23692755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0"/>
            <a:ext cx="10018713" cy="1752599"/>
          </a:xfrm>
        </p:spPr>
        <p:txBody>
          <a:bodyPr/>
          <a:lstStyle/>
          <a:p>
            <a:r>
              <a:rPr lang="en-US" dirty="0" err="1"/>
              <a:t>Latar</a:t>
            </a:r>
            <a:r>
              <a:rPr lang="en-US" dirty="0"/>
              <a:t> </a:t>
            </a:r>
            <a:r>
              <a:rPr lang="en-US" dirty="0" err="1"/>
              <a:t>Belakang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D365B6D-7374-4909-9C20-85EE51BF33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2724" y="1456368"/>
            <a:ext cx="4316898" cy="2517802"/>
          </a:xfrm>
          <a:prstGeom prst="rect">
            <a:avLst/>
          </a:prstGeom>
        </p:spPr>
      </p:pic>
      <p:pic>
        <p:nvPicPr>
          <p:cNvPr id="1026" name="Picture 2" descr="https://i.ytimg.com/vi/OpxD9fQs6bQ/maxresdefault.jpg">
            <a:extLst>
              <a:ext uri="{FF2B5EF4-FFF2-40B4-BE49-F238E27FC236}">
                <a16:creationId xmlns:a16="http://schemas.microsoft.com/office/drawing/2014/main" id="{9A5AE148-8046-47F8-81FF-6910146789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2379" y="1379419"/>
            <a:ext cx="4779779" cy="2517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tokyotechies.com/wp-content/uploads/2017/12/a-1-678x339.jpg">
            <a:extLst>
              <a:ext uri="{FF2B5EF4-FFF2-40B4-BE49-F238E27FC236}">
                <a16:creationId xmlns:a16="http://schemas.microsoft.com/office/drawing/2014/main" id="{7D979299-3DC4-430C-9DE6-9618D72601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2626" y="4522252"/>
            <a:ext cx="3966748" cy="1983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FF6062E-A2F0-4CB8-A4D3-A65F72596AD1}"/>
              </a:ext>
            </a:extLst>
          </p:cNvPr>
          <p:cNvSpPr txBox="1"/>
          <p:nvPr/>
        </p:nvSpPr>
        <p:spPr>
          <a:xfrm>
            <a:off x="1587660" y="1087036"/>
            <a:ext cx="3207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b="1" dirty="0"/>
              <a:t>Superman X-ray Vision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0425824-C02E-4B00-98C3-BF9B2B997DA2}"/>
              </a:ext>
            </a:extLst>
          </p:cNvPr>
          <p:cNvSpPr txBox="1"/>
          <p:nvPr/>
        </p:nvSpPr>
        <p:spPr>
          <a:xfrm>
            <a:off x="8355565" y="1010087"/>
            <a:ext cx="3207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b="1" dirty="0"/>
              <a:t>Head-mounted Display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CAFFC64-CFFA-48D9-8422-332AE17EBCB7}"/>
              </a:ext>
            </a:extLst>
          </p:cNvPr>
          <p:cNvSpPr txBox="1"/>
          <p:nvPr/>
        </p:nvSpPr>
        <p:spPr>
          <a:xfrm>
            <a:off x="5221459" y="6505626"/>
            <a:ext cx="1952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b="1" dirty="0"/>
              <a:t>Gaze tracking</a:t>
            </a:r>
          </a:p>
        </p:txBody>
      </p:sp>
      <p:sp>
        <p:nvSpPr>
          <p:cNvPr id="8" name="Plus Sign 7">
            <a:extLst>
              <a:ext uri="{FF2B5EF4-FFF2-40B4-BE49-F238E27FC236}">
                <a16:creationId xmlns:a16="http://schemas.microsoft.com/office/drawing/2014/main" id="{3D2462D3-62FE-4D24-8764-13184950E301}"/>
              </a:ext>
            </a:extLst>
          </p:cNvPr>
          <p:cNvSpPr/>
          <p:nvPr/>
        </p:nvSpPr>
        <p:spPr>
          <a:xfrm>
            <a:off x="5552661" y="3429000"/>
            <a:ext cx="1000539" cy="1093252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528217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uperman-like X-ray Vision- Towards Brain-Computer Interfaces for Medical Augmented Reality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84463" y="1519238"/>
            <a:ext cx="6845300" cy="3851275"/>
          </a:xfrm>
        </p:spPr>
      </p:pic>
    </p:spTree>
    <p:extLst>
      <p:ext uri="{BB962C8B-B14F-4D97-AF65-F5344CB8AC3E}">
        <p14:creationId xmlns:p14="http://schemas.microsoft.com/office/powerpoint/2010/main" val="3657692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1958C1-BD04-4761-9C0E-D2C715DE0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192947"/>
            <a:ext cx="10018713" cy="768990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Metode</a:t>
            </a:r>
            <a:endParaRPr lang="en-ID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1E4CE98-59A7-429E-8F31-B59DF9D888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8223" y="4332670"/>
            <a:ext cx="4492420" cy="23323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D" sz="1800" b="1" dirty="0"/>
              <a:t>NIA </a:t>
            </a:r>
            <a:r>
              <a:rPr lang="en-ID" sz="1800" b="1" dirty="0" err="1"/>
              <a:t>adalah</a:t>
            </a:r>
            <a:r>
              <a:rPr lang="en-ID" sz="1800" b="1" dirty="0"/>
              <a:t> head-band yang </a:t>
            </a:r>
            <a:r>
              <a:rPr lang="en-ID" sz="1800" b="1" dirty="0" err="1"/>
              <a:t>dapat</a:t>
            </a:r>
            <a:r>
              <a:rPr lang="en-ID" sz="1800" b="1" dirty="0"/>
              <a:t> </a:t>
            </a:r>
            <a:r>
              <a:rPr lang="en-ID" sz="1800" b="1" dirty="0" err="1"/>
              <a:t>membaca</a:t>
            </a:r>
            <a:r>
              <a:rPr lang="en-ID" sz="1800" b="1" dirty="0"/>
              <a:t> </a:t>
            </a:r>
            <a:r>
              <a:rPr lang="en-ID" sz="1800" b="1" dirty="0" err="1"/>
              <a:t>sinyal</a:t>
            </a:r>
            <a:r>
              <a:rPr lang="en-ID" sz="1800" b="1" dirty="0"/>
              <a:t> bioelectric, </a:t>
            </a:r>
            <a:r>
              <a:rPr lang="en-ID" sz="1800" b="1" dirty="0" err="1"/>
              <a:t>seperti</a:t>
            </a:r>
            <a:r>
              <a:rPr lang="en-ID" sz="1800" b="1" dirty="0"/>
              <a:t> </a:t>
            </a:r>
            <a:r>
              <a:rPr lang="en-ID" sz="1800" b="1" dirty="0" err="1"/>
              <a:t>gelombang</a:t>
            </a:r>
            <a:r>
              <a:rPr lang="en-ID" sz="1800" b="1" dirty="0"/>
              <a:t> </a:t>
            </a:r>
            <a:r>
              <a:rPr lang="en-ID" sz="1800" b="1" dirty="0" err="1"/>
              <a:t>otak</a:t>
            </a:r>
            <a:r>
              <a:rPr lang="en-ID" sz="1800" b="1" dirty="0"/>
              <a:t> alfa dan beta, </a:t>
            </a:r>
            <a:r>
              <a:rPr lang="en-ID" sz="1800" b="1" dirty="0" err="1"/>
              <a:t>sinyal</a:t>
            </a:r>
            <a:r>
              <a:rPr lang="en-ID" sz="1800" b="1" dirty="0"/>
              <a:t> </a:t>
            </a:r>
            <a:r>
              <a:rPr lang="en-ID" sz="1800" b="1" dirty="0" err="1"/>
              <a:t>elektromiografi</a:t>
            </a:r>
            <a:r>
              <a:rPr lang="en-ID" sz="1800" b="1" dirty="0"/>
              <a:t> (EMG) dan </a:t>
            </a:r>
            <a:r>
              <a:rPr lang="en-ID" sz="1800" b="1" dirty="0" err="1"/>
              <a:t>elektrookulografik</a:t>
            </a:r>
            <a:r>
              <a:rPr lang="en-ID" sz="1800" b="1" dirty="0"/>
              <a:t>. </a:t>
            </a:r>
            <a:r>
              <a:rPr lang="en-ID" sz="1800" b="1" dirty="0" err="1"/>
              <a:t>Perangkat</a:t>
            </a:r>
            <a:r>
              <a:rPr lang="en-ID" sz="1800" b="1" dirty="0"/>
              <a:t> </a:t>
            </a:r>
            <a:r>
              <a:rPr lang="en-ID" sz="1800" b="1" dirty="0" err="1"/>
              <a:t>ini</a:t>
            </a:r>
            <a:r>
              <a:rPr lang="en-ID" sz="1800" b="1" dirty="0"/>
              <a:t> </a:t>
            </a:r>
            <a:r>
              <a:rPr lang="en-ID" sz="1800" b="1" dirty="0" err="1"/>
              <a:t>dipasarkan</a:t>
            </a:r>
            <a:r>
              <a:rPr lang="en-ID" sz="1800" b="1" dirty="0"/>
              <a:t> </a:t>
            </a:r>
            <a:r>
              <a:rPr lang="en-ID" sz="1800" b="1" dirty="0" err="1"/>
              <a:t>untuk</a:t>
            </a:r>
            <a:r>
              <a:rPr lang="en-ID" sz="1800" b="1" dirty="0"/>
              <a:t> </a:t>
            </a:r>
            <a:r>
              <a:rPr lang="en-ID" sz="1800" b="1" dirty="0" err="1"/>
              <a:t>aplikasi</a:t>
            </a:r>
            <a:r>
              <a:rPr lang="en-ID" sz="1800" b="1" dirty="0"/>
              <a:t> computer </a:t>
            </a:r>
            <a:r>
              <a:rPr lang="en-ID" sz="1800" b="1" dirty="0" err="1"/>
              <a:t>bagi</a:t>
            </a:r>
            <a:r>
              <a:rPr lang="en-ID" sz="1800" b="1" dirty="0"/>
              <a:t> para </a:t>
            </a:r>
            <a:r>
              <a:rPr lang="en-ID" sz="1800" b="1" dirty="0" err="1"/>
              <a:t>penyandang</a:t>
            </a:r>
            <a:r>
              <a:rPr lang="en-ID" sz="1800" b="1" dirty="0"/>
              <a:t> </a:t>
            </a:r>
            <a:r>
              <a:rPr lang="en-ID" sz="1800" b="1" dirty="0" err="1"/>
              <a:t>cacat</a:t>
            </a:r>
            <a:r>
              <a:rPr lang="en-ID" sz="1800" b="1" dirty="0"/>
              <a:t>.</a:t>
            </a:r>
            <a:endParaRPr lang="id-ID" sz="1800" b="1" dirty="0"/>
          </a:p>
        </p:txBody>
      </p:sp>
      <p:pic>
        <p:nvPicPr>
          <p:cNvPr id="2050" name="Picture 2" descr="Hasil gambar untuk Neural impulse actuator">
            <a:extLst>
              <a:ext uri="{FF2B5EF4-FFF2-40B4-BE49-F238E27FC236}">
                <a16:creationId xmlns:a16="http://schemas.microsoft.com/office/drawing/2014/main" id="{4DB767FB-3E70-4FE9-865E-F5E3369BDF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6776" y="1232954"/>
            <a:ext cx="3935829" cy="2332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40DD1E6-7188-4D16-9179-4E537F6DD2C8}"/>
              </a:ext>
            </a:extLst>
          </p:cNvPr>
          <p:cNvSpPr txBox="1"/>
          <p:nvPr/>
        </p:nvSpPr>
        <p:spPr>
          <a:xfrm>
            <a:off x="2895667" y="3565337"/>
            <a:ext cx="3207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b="1" dirty="0"/>
              <a:t>Neural Impuls Actuator</a:t>
            </a:r>
          </a:p>
        </p:txBody>
      </p:sp>
      <p:pic>
        <p:nvPicPr>
          <p:cNvPr id="2052" name="Picture 4" descr="Hasil gambar untuk sinyal emg">
            <a:extLst>
              <a:ext uri="{FF2B5EF4-FFF2-40B4-BE49-F238E27FC236}">
                <a16:creationId xmlns:a16="http://schemas.microsoft.com/office/drawing/2014/main" id="{899CF352-53FA-4521-B40C-FCCD096ED6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7669" y="1232954"/>
            <a:ext cx="4080661" cy="2332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E9FDCF2-F44B-40CB-9478-74F068EF97F9}"/>
              </a:ext>
            </a:extLst>
          </p:cNvPr>
          <p:cNvSpPr txBox="1"/>
          <p:nvPr/>
        </p:nvSpPr>
        <p:spPr>
          <a:xfrm>
            <a:off x="7692820" y="3565337"/>
            <a:ext cx="3207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b="1" dirty="0"/>
              <a:t>EMG</a:t>
            </a:r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5E03495E-1064-4009-8D0E-C3BF08497B18}"/>
              </a:ext>
            </a:extLst>
          </p:cNvPr>
          <p:cNvSpPr txBox="1">
            <a:spLocks/>
          </p:cNvSpPr>
          <p:nvPr/>
        </p:nvSpPr>
        <p:spPr>
          <a:xfrm>
            <a:off x="6871789" y="4332670"/>
            <a:ext cx="4492420" cy="23323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ID" sz="1800" b="1" dirty="0" err="1"/>
              <a:t>Sinyal</a:t>
            </a:r>
            <a:r>
              <a:rPr lang="en-ID" sz="1800" b="1" dirty="0"/>
              <a:t> EMG </a:t>
            </a:r>
            <a:r>
              <a:rPr lang="en-ID" sz="1800" b="1" dirty="0" err="1"/>
              <a:t>meningkat</a:t>
            </a:r>
            <a:r>
              <a:rPr lang="en-ID" sz="1800" b="1" dirty="0"/>
              <a:t> </a:t>
            </a:r>
            <a:r>
              <a:rPr lang="en-ID" sz="1800" b="1" dirty="0" err="1"/>
              <a:t>dengan</a:t>
            </a:r>
            <a:r>
              <a:rPr lang="en-ID" sz="1800" b="1" dirty="0"/>
              <a:t> </a:t>
            </a:r>
            <a:r>
              <a:rPr lang="en-ID" sz="1800" b="1" dirty="0" err="1"/>
              <a:t>ketegangan</a:t>
            </a:r>
            <a:r>
              <a:rPr lang="en-ID" sz="1800" b="1" dirty="0"/>
              <a:t> </a:t>
            </a:r>
            <a:r>
              <a:rPr lang="en-ID" sz="1800" b="1" dirty="0" err="1"/>
              <a:t>otot</a:t>
            </a:r>
            <a:r>
              <a:rPr lang="en-ID" sz="1800" b="1" dirty="0"/>
              <a:t>. </a:t>
            </a:r>
            <a:r>
              <a:rPr lang="en-ID" sz="1800" b="1" dirty="0" err="1"/>
              <a:t>Ini</a:t>
            </a:r>
            <a:r>
              <a:rPr lang="en-ID" sz="1800" b="1" dirty="0"/>
              <a:t> </a:t>
            </a:r>
            <a:r>
              <a:rPr lang="en-ID" sz="1800" b="1" dirty="0" err="1"/>
              <a:t>telah</a:t>
            </a:r>
            <a:r>
              <a:rPr lang="en-ID" sz="1800" b="1" dirty="0"/>
              <a:t> </a:t>
            </a:r>
            <a:r>
              <a:rPr lang="en-ID" sz="1800" b="1" dirty="0" err="1"/>
              <a:t>menunjukkan</a:t>
            </a:r>
            <a:r>
              <a:rPr lang="en-ID" sz="1800" b="1" dirty="0"/>
              <a:t> </a:t>
            </a:r>
            <a:r>
              <a:rPr lang="en-ID" sz="1800" b="1" dirty="0" err="1"/>
              <a:t>bahwa</a:t>
            </a:r>
            <a:r>
              <a:rPr lang="en-ID" sz="1800" b="1" dirty="0"/>
              <a:t> </a:t>
            </a:r>
            <a:r>
              <a:rPr lang="en-ID" sz="1800" b="1" dirty="0" err="1"/>
              <a:t>cara</a:t>
            </a:r>
            <a:r>
              <a:rPr lang="en-ID" sz="1800" b="1" dirty="0"/>
              <a:t> </a:t>
            </a:r>
            <a:r>
              <a:rPr lang="en-ID" sz="1800" b="1" dirty="0" err="1"/>
              <a:t>termudah</a:t>
            </a:r>
            <a:r>
              <a:rPr lang="en-ID" sz="1800" b="1" dirty="0"/>
              <a:t> dan paling </a:t>
            </a:r>
            <a:r>
              <a:rPr lang="en-ID" sz="1800" b="1" dirty="0" err="1"/>
              <a:t>kuat</a:t>
            </a:r>
            <a:r>
              <a:rPr lang="en-ID" sz="1800" b="1" dirty="0"/>
              <a:t> </a:t>
            </a:r>
            <a:r>
              <a:rPr lang="en-ID" sz="1800" b="1" dirty="0" err="1"/>
              <a:t>bagi</a:t>
            </a:r>
            <a:r>
              <a:rPr lang="en-ID" sz="1800" b="1" dirty="0"/>
              <a:t> </a:t>
            </a:r>
            <a:r>
              <a:rPr lang="en-ID" sz="1800" b="1" dirty="0" err="1"/>
              <a:t>pengguna</a:t>
            </a:r>
            <a:r>
              <a:rPr lang="en-ID" sz="1800" b="1" dirty="0"/>
              <a:t> </a:t>
            </a:r>
            <a:r>
              <a:rPr lang="en-ID" sz="1800" b="1" dirty="0" err="1"/>
              <a:t>untuk</a:t>
            </a:r>
            <a:r>
              <a:rPr lang="en-ID" sz="1800" b="1" dirty="0"/>
              <a:t> </a:t>
            </a:r>
            <a:r>
              <a:rPr lang="en-ID" sz="1800" b="1" dirty="0" err="1"/>
              <a:t>meningkatkan</a:t>
            </a:r>
            <a:r>
              <a:rPr lang="en-ID" sz="1800" b="1" dirty="0"/>
              <a:t> </a:t>
            </a:r>
            <a:r>
              <a:rPr lang="en-ID" sz="1800" b="1" dirty="0" err="1"/>
              <a:t>sinyal</a:t>
            </a:r>
            <a:r>
              <a:rPr lang="en-ID" sz="1800" b="1" dirty="0"/>
              <a:t> EMG </a:t>
            </a:r>
            <a:r>
              <a:rPr lang="en-ID" sz="1800" b="1" dirty="0" err="1"/>
              <a:t>adalah</a:t>
            </a:r>
            <a:r>
              <a:rPr lang="en-ID" sz="1800" b="1" dirty="0"/>
              <a:t> </a:t>
            </a:r>
            <a:r>
              <a:rPr lang="en-ID" sz="1800" b="1" dirty="0" err="1"/>
              <a:t>menaikkan</a:t>
            </a:r>
            <a:r>
              <a:rPr lang="en-ID" sz="1800" b="1" dirty="0"/>
              <a:t> </a:t>
            </a:r>
            <a:r>
              <a:rPr lang="en-ID" sz="1800" b="1" dirty="0" err="1"/>
              <a:t>alis</a:t>
            </a:r>
            <a:r>
              <a:rPr lang="en-ID" sz="1800" b="1" dirty="0"/>
              <a:t>.</a:t>
            </a:r>
            <a:endParaRPr lang="id-ID" sz="1800" b="1" dirty="0"/>
          </a:p>
        </p:txBody>
      </p:sp>
    </p:spTree>
    <p:extLst>
      <p:ext uri="{BB962C8B-B14F-4D97-AF65-F5344CB8AC3E}">
        <p14:creationId xmlns:p14="http://schemas.microsoft.com/office/powerpoint/2010/main" val="27379359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1958C1-BD04-4761-9C0E-D2C715DE0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192947"/>
            <a:ext cx="10018713" cy="768990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Metode</a:t>
            </a:r>
            <a:endParaRPr lang="en-ID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1E4CE98-59A7-429E-8F31-B59DF9D888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83666" y="4760269"/>
            <a:ext cx="7759046" cy="169087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ID" sz="1800" dirty="0" err="1"/>
              <a:t>Sebagai</a:t>
            </a:r>
            <a:r>
              <a:rPr lang="en-ID" sz="1800" dirty="0"/>
              <a:t> </a:t>
            </a:r>
            <a:r>
              <a:rPr lang="en-ID" sz="1800" dirty="0" err="1"/>
              <a:t>perangkat</a:t>
            </a:r>
            <a:r>
              <a:rPr lang="en-ID" sz="1800" dirty="0"/>
              <a:t> BCI </a:t>
            </a:r>
            <a:r>
              <a:rPr lang="en-ID" sz="1800" dirty="0" err="1"/>
              <a:t>alternatif</a:t>
            </a:r>
            <a:r>
              <a:rPr lang="en-ID" sz="1800" dirty="0"/>
              <a:t>, </a:t>
            </a:r>
            <a:r>
              <a:rPr lang="en-ID" sz="1800" dirty="0" err="1"/>
              <a:t>perangkat</a:t>
            </a:r>
            <a:r>
              <a:rPr lang="en-ID" sz="1800" dirty="0"/>
              <a:t> </a:t>
            </a:r>
            <a:r>
              <a:rPr lang="en-ID" sz="1800" dirty="0" err="1"/>
              <a:t>serupa</a:t>
            </a:r>
            <a:r>
              <a:rPr lang="en-ID" sz="1800" dirty="0"/>
              <a:t>, yang </a:t>
            </a:r>
            <a:r>
              <a:rPr lang="en-ID" sz="1800" dirty="0" err="1"/>
              <a:t>dapat</a:t>
            </a:r>
            <a:r>
              <a:rPr lang="en-ID" sz="1800" dirty="0"/>
              <a:t> </a:t>
            </a:r>
            <a:r>
              <a:rPr lang="en-ID" sz="1800" dirty="0" err="1"/>
              <a:t>mendeteksi</a:t>
            </a:r>
            <a:r>
              <a:rPr lang="en-ID" sz="1800" dirty="0"/>
              <a:t> </a:t>
            </a:r>
            <a:r>
              <a:rPr lang="en-ID" sz="1800" dirty="0" err="1"/>
              <a:t>gelombang</a:t>
            </a:r>
            <a:r>
              <a:rPr lang="en-ID" sz="1800" dirty="0"/>
              <a:t> </a:t>
            </a:r>
            <a:r>
              <a:rPr lang="en-ID" sz="1800" dirty="0" err="1"/>
              <a:t>otak</a:t>
            </a:r>
            <a:r>
              <a:rPr lang="en-ID" sz="1800" dirty="0"/>
              <a:t>, </a:t>
            </a:r>
            <a:r>
              <a:rPr lang="en-ID" sz="1800" dirty="0" err="1"/>
              <a:t>konsentrasi</a:t>
            </a:r>
            <a:r>
              <a:rPr lang="en-ID" sz="1800" dirty="0"/>
              <a:t>, dan </a:t>
            </a:r>
            <a:r>
              <a:rPr lang="en-ID" sz="1800" dirty="0" err="1"/>
              <a:t>kedipan</a:t>
            </a:r>
            <a:r>
              <a:rPr lang="en-ID" sz="1800" dirty="0"/>
              <a:t> </a:t>
            </a:r>
            <a:r>
              <a:rPr lang="en-ID" sz="1800" dirty="0" err="1"/>
              <a:t>mata</a:t>
            </a:r>
            <a:r>
              <a:rPr lang="en-ID" sz="1800" dirty="0"/>
              <a:t>.</a:t>
            </a:r>
            <a:endParaRPr lang="id-ID" sz="18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9FDCF2-F44B-40CB-9478-74F068EF97F9}"/>
              </a:ext>
            </a:extLst>
          </p:cNvPr>
          <p:cNvSpPr txBox="1"/>
          <p:nvPr/>
        </p:nvSpPr>
        <p:spPr>
          <a:xfrm>
            <a:off x="5148402" y="4390937"/>
            <a:ext cx="3207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b="1" dirty="0"/>
              <a:t>NeuroSky</a:t>
            </a:r>
          </a:p>
        </p:txBody>
      </p:sp>
      <p:pic>
        <p:nvPicPr>
          <p:cNvPr id="3074" name="Picture 2" descr="Hasil gambar untuk neurosky">
            <a:extLst>
              <a:ext uri="{FF2B5EF4-FFF2-40B4-BE49-F238E27FC236}">
                <a16:creationId xmlns:a16="http://schemas.microsoft.com/office/drawing/2014/main" id="{BF01E118-9AD9-4331-AF68-9BE3860E96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666" y="961937"/>
            <a:ext cx="7759047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63934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1958C1-BD04-4761-9C0E-D2C715DE0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8293" y="166443"/>
            <a:ext cx="10018713" cy="768990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Metode</a:t>
            </a:r>
            <a:endParaRPr lang="en-ID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6F2BF28-F19A-45F3-83B6-B066770AF1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1653" y="1658827"/>
            <a:ext cx="7460974" cy="3761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6321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1958C1-BD04-4761-9C0E-D2C715DE0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192947"/>
            <a:ext cx="10018713" cy="768990"/>
          </a:xfrm>
        </p:spPr>
        <p:txBody>
          <a:bodyPr>
            <a:normAutofit fontScale="90000"/>
          </a:bodyPr>
          <a:lstStyle/>
          <a:p>
            <a:r>
              <a:rPr lang="id-ID" dirty="0"/>
              <a:t>Sistem Pertama</a:t>
            </a:r>
            <a:endParaRPr lang="en-ID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D81D4C-B57B-4B8A-AAFD-251821A253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089990"/>
            <a:ext cx="10018713" cy="5151784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b="1" dirty="0" err="1"/>
              <a:t>mengintegrasikan</a:t>
            </a:r>
            <a:r>
              <a:rPr lang="en-US" sz="2000" b="1" dirty="0"/>
              <a:t> BCI dan </a:t>
            </a:r>
            <a:r>
              <a:rPr lang="en-US" sz="2000" b="1" dirty="0" err="1"/>
              <a:t>gazetracker</a:t>
            </a:r>
            <a:r>
              <a:rPr lang="en-US" sz="2000" b="1" dirty="0"/>
              <a:t> </a:t>
            </a:r>
            <a:r>
              <a:rPr lang="id-ID" b="1" dirty="0"/>
              <a:t>untuk</a:t>
            </a:r>
            <a:r>
              <a:rPr lang="en-US" sz="2000" b="1" dirty="0"/>
              <a:t> </a:t>
            </a:r>
            <a:r>
              <a:rPr lang="en-US" sz="2000" b="1" dirty="0" err="1"/>
              <a:t>pelacakan</a:t>
            </a:r>
            <a:r>
              <a:rPr lang="en-US" sz="2000" b="1" dirty="0"/>
              <a:t> </a:t>
            </a:r>
            <a:r>
              <a:rPr lang="en-US" sz="2000" b="1" dirty="0" err="1"/>
              <a:t>optik</a:t>
            </a:r>
            <a:r>
              <a:rPr lang="en-US" sz="2000" b="1" dirty="0"/>
              <a:t> dan video HMD </a:t>
            </a:r>
            <a:r>
              <a:rPr lang="en-US" sz="2000" b="1" dirty="0" err="1"/>
              <a:t>untuk</a:t>
            </a:r>
            <a:r>
              <a:rPr lang="en-US" sz="2000" b="1" dirty="0"/>
              <a:t> </a:t>
            </a:r>
            <a:r>
              <a:rPr lang="en-US" sz="2000" b="1" dirty="0" err="1"/>
              <a:t>memperbesar</a:t>
            </a:r>
            <a:r>
              <a:rPr lang="en-US" sz="2000" b="1" dirty="0"/>
              <a:t> volume rendering CT pada </a:t>
            </a:r>
            <a:r>
              <a:rPr lang="en-US" sz="2000" b="1" dirty="0" err="1"/>
              <a:t>pasien</a:t>
            </a:r>
            <a:r>
              <a:rPr lang="en-US" sz="2000" b="1" dirty="0"/>
              <a:t>.</a:t>
            </a:r>
            <a:endParaRPr lang="id-ID" sz="2000" b="1" dirty="0"/>
          </a:p>
          <a:p>
            <a:pPr marL="457200" indent="-457200">
              <a:buFont typeface="+mj-lt"/>
              <a:buAutoNum type="arabicPeriod"/>
            </a:pPr>
            <a:r>
              <a:rPr lang="en-US" sz="2000" b="1" dirty="0" err="1"/>
              <a:t>metode</a:t>
            </a:r>
            <a:r>
              <a:rPr lang="en-US" sz="2000" b="1" dirty="0"/>
              <a:t> </a:t>
            </a:r>
            <a:r>
              <a:rPr lang="en-US" sz="2000" b="1" dirty="0" err="1"/>
              <a:t>pertama</a:t>
            </a:r>
            <a:r>
              <a:rPr lang="en-US" sz="2000" b="1" dirty="0"/>
              <a:t>, </a:t>
            </a:r>
            <a:r>
              <a:rPr lang="en-US" sz="2000" b="1" dirty="0" err="1"/>
              <a:t>jendela</a:t>
            </a:r>
            <a:r>
              <a:rPr lang="en-US" sz="2000" b="1" dirty="0"/>
              <a:t> </a:t>
            </a:r>
            <a:r>
              <a:rPr lang="en-US" sz="2000" b="1" dirty="0" err="1"/>
              <a:t>fokus</a:t>
            </a:r>
            <a:r>
              <a:rPr lang="en-US" sz="2000" b="1" dirty="0"/>
              <a:t> dan </a:t>
            </a:r>
            <a:r>
              <a:rPr lang="en-US" sz="2000" b="1" dirty="0" err="1"/>
              <a:t>anatomi</a:t>
            </a:r>
            <a:r>
              <a:rPr lang="en-US" sz="2000" b="1" dirty="0"/>
              <a:t> yang </a:t>
            </a:r>
            <a:r>
              <a:rPr lang="en-US" sz="2000" b="1" dirty="0" err="1"/>
              <a:t>diperbesar</a:t>
            </a:r>
            <a:r>
              <a:rPr lang="en-US" sz="2000" b="1" dirty="0"/>
              <a:t> </a:t>
            </a:r>
            <a:r>
              <a:rPr lang="en-US" sz="2000" b="1" dirty="0" err="1"/>
              <a:t>hanya</a:t>
            </a:r>
            <a:r>
              <a:rPr lang="en-US" sz="2000" b="1" dirty="0"/>
              <a:t> </a:t>
            </a:r>
            <a:r>
              <a:rPr lang="en-US" sz="2000" b="1" dirty="0" err="1"/>
              <a:t>ditampilkan</a:t>
            </a:r>
            <a:r>
              <a:rPr lang="en-US" sz="2000" b="1" dirty="0"/>
              <a:t> </a:t>
            </a:r>
            <a:r>
              <a:rPr lang="en-US" sz="2000" b="1" dirty="0" err="1"/>
              <a:t>selama</a:t>
            </a:r>
            <a:r>
              <a:rPr lang="en-US" sz="2000" b="1" dirty="0"/>
              <a:t> </a:t>
            </a:r>
            <a:r>
              <a:rPr lang="en-US" sz="2000" b="1" dirty="0" err="1"/>
              <a:t>sinyal</a:t>
            </a:r>
            <a:r>
              <a:rPr lang="en-US" sz="2000" b="1" dirty="0"/>
              <a:t> EMG </a:t>
            </a:r>
            <a:r>
              <a:rPr lang="id-ID" b="1" dirty="0"/>
              <a:t>terdeteksi berada di puncak</a:t>
            </a:r>
            <a:r>
              <a:rPr lang="en-US" sz="2000" b="1" dirty="0"/>
              <a:t>. </a:t>
            </a:r>
            <a:r>
              <a:rPr lang="en-US" sz="2000" b="1" dirty="0" err="1"/>
              <a:t>Saat</a:t>
            </a:r>
            <a:r>
              <a:rPr lang="en-US" sz="2000" b="1" dirty="0"/>
              <a:t> </a:t>
            </a:r>
            <a:r>
              <a:rPr lang="en-US" sz="2000" b="1" dirty="0" err="1"/>
              <a:t>menggunakan</a:t>
            </a:r>
            <a:r>
              <a:rPr lang="en-US" sz="2000" b="1" dirty="0"/>
              <a:t> HMD, </a:t>
            </a:r>
            <a:r>
              <a:rPr lang="en-US" sz="2000" b="1" dirty="0" err="1"/>
              <a:t>jendela</a:t>
            </a:r>
            <a:r>
              <a:rPr lang="en-US" sz="2000" b="1" dirty="0"/>
              <a:t> </a:t>
            </a:r>
            <a:r>
              <a:rPr lang="en-US" sz="2000" b="1" dirty="0" err="1"/>
              <a:t>fokus</a:t>
            </a:r>
            <a:r>
              <a:rPr lang="en-US" sz="2000" b="1" dirty="0"/>
              <a:t> </a:t>
            </a:r>
            <a:r>
              <a:rPr lang="en-US" sz="2000" b="1" dirty="0" err="1"/>
              <a:t>ditetapkan</a:t>
            </a:r>
            <a:r>
              <a:rPr lang="en-US" sz="2000" b="1" dirty="0"/>
              <a:t> </a:t>
            </a:r>
            <a:r>
              <a:rPr lang="en-US" sz="2000" b="1" dirty="0" err="1"/>
              <a:t>ke</a:t>
            </a:r>
            <a:r>
              <a:rPr lang="en-US" sz="2000" b="1" dirty="0"/>
              <a:t> </a:t>
            </a:r>
            <a:r>
              <a:rPr lang="en-US" sz="2000" b="1" dirty="0" err="1"/>
              <a:t>pusat</a:t>
            </a:r>
            <a:r>
              <a:rPr lang="en-US" sz="2000" b="1" dirty="0"/>
              <a:t> </a:t>
            </a:r>
            <a:r>
              <a:rPr lang="en-US" sz="2000" b="1" dirty="0" err="1"/>
              <a:t>tampilan</a:t>
            </a:r>
            <a:r>
              <a:rPr lang="en-US" sz="2000" b="1" dirty="0"/>
              <a:t> dan </a:t>
            </a:r>
            <a:r>
              <a:rPr lang="en-US" sz="2000" b="1" dirty="0" err="1"/>
              <a:t>dapat</a:t>
            </a:r>
            <a:r>
              <a:rPr lang="en-US" sz="2000" b="1" dirty="0"/>
              <a:t> </a:t>
            </a:r>
            <a:r>
              <a:rPr lang="en-US" sz="2000" b="1" dirty="0" err="1"/>
              <a:t>dikontrol</a:t>
            </a:r>
            <a:r>
              <a:rPr lang="en-US" sz="2000" b="1" dirty="0"/>
              <a:t> </a:t>
            </a:r>
            <a:r>
              <a:rPr lang="en-US" sz="2000" b="1" dirty="0" err="1"/>
              <a:t>dengan</a:t>
            </a:r>
            <a:r>
              <a:rPr lang="en-US" sz="2000" b="1" dirty="0"/>
              <a:t> </a:t>
            </a:r>
            <a:r>
              <a:rPr lang="en-US" sz="2000" b="1" dirty="0" err="1"/>
              <a:t>menggerakkan</a:t>
            </a:r>
            <a:r>
              <a:rPr lang="en-US" sz="2000" b="1" dirty="0"/>
              <a:t> </a:t>
            </a:r>
            <a:r>
              <a:rPr lang="en-US" sz="2000" b="1" dirty="0" err="1"/>
              <a:t>kepala</a:t>
            </a:r>
            <a:r>
              <a:rPr lang="en-US" sz="2000" b="1" dirty="0"/>
              <a:t>.</a:t>
            </a:r>
            <a:r>
              <a:rPr lang="id-ID" sz="2000" b="1" dirty="0"/>
              <a:t> </a:t>
            </a:r>
            <a:r>
              <a:rPr lang="en-US" sz="2000" b="1" dirty="0" err="1"/>
              <a:t>menyajikan</a:t>
            </a:r>
            <a:r>
              <a:rPr lang="en-US" sz="2000" b="1" dirty="0"/>
              <a:t> </a:t>
            </a:r>
            <a:r>
              <a:rPr lang="en-US" sz="2000" b="1" dirty="0" err="1"/>
              <a:t>gambar</a:t>
            </a:r>
            <a:r>
              <a:rPr lang="en-US" sz="2000" b="1" dirty="0"/>
              <a:t> </a:t>
            </a:r>
            <a:r>
              <a:rPr lang="en-US" sz="2000" b="1" dirty="0" err="1"/>
              <a:t>dari</a:t>
            </a:r>
            <a:r>
              <a:rPr lang="en-US" sz="2000" b="1" dirty="0"/>
              <a:t> HMD di </a:t>
            </a:r>
            <a:r>
              <a:rPr lang="en-US" sz="2000" b="1" dirty="0" err="1"/>
              <a:t>layar</a:t>
            </a:r>
            <a:r>
              <a:rPr lang="en-US" sz="2000" b="1" dirty="0"/>
              <a:t> </a:t>
            </a:r>
            <a:r>
              <a:rPr lang="en-US" sz="2000" b="1" dirty="0" err="1"/>
              <a:t>ke</a:t>
            </a:r>
            <a:r>
              <a:rPr lang="en-US" sz="2000" b="1" dirty="0"/>
              <a:t> </a:t>
            </a:r>
            <a:r>
              <a:rPr lang="en-US" sz="2000" b="1" dirty="0" err="1"/>
              <a:t>ahli</a:t>
            </a:r>
            <a:r>
              <a:rPr lang="en-US" sz="2000" b="1" dirty="0"/>
              <a:t> </a:t>
            </a:r>
            <a:r>
              <a:rPr lang="en-US" sz="2000" b="1" dirty="0" err="1"/>
              <a:t>bedah</a:t>
            </a:r>
            <a:r>
              <a:rPr lang="en-US" sz="2000" b="1" dirty="0"/>
              <a:t>. </a:t>
            </a:r>
            <a:r>
              <a:rPr lang="en-US" sz="2000" b="1" dirty="0" err="1"/>
              <a:t>Dalam</a:t>
            </a:r>
            <a:r>
              <a:rPr lang="en-US" sz="2000" b="1" dirty="0"/>
              <a:t> </a:t>
            </a:r>
            <a:r>
              <a:rPr lang="en-US" sz="2000" b="1" dirty="0" err="1"/>
              <a:t>pengaturan</a:t>
            </a:r>
            <a:r>
              <a:rPr lang="en-US" sz="2000" b="1" dirty="0"/>
              <a:t> </a:t>
            </a:r>
            <a:r>
              <a:rPr lang="en-US" sz="2000" b="1" dirty="0" err="1"/>
              <a:t>ini</a:t>
            </a:r>
            <a:r>
              <a:rPr lang="en-US" sz="2000" b="1" dirty="0"/>
              <a:t>, </a:t>
            </a:r>
            <a:r>
              <a:rPr lang="en-US" sz="2000" b="1" dirty="0" err="1"/>
              <a:t>tatapan-pelacak</a:t>
            </a:r>
            <a:r>
              <a:rPr lang="en-US" sz="2000" b="1" dirty="0"/>
              <a:t> </a:t>
            </a:r>
            <a:r>
              <a:rPr lang="en-US" sz="2000" b="1" dirty="0" err="1"/>
              <a:t>digunakan</a:t>
            </a:r>
            <a:r>
              <a:rPr lang="en-US" sz="2000" b="1" dirty="0"/>
              <a:t> </a:t>
            </a:r>
            <a:r>
              <a:rPr lang="en-US" sz="2000" b="1" dirty="0" err="1"/>
              <a:t>untuk</a:t>
            </a:r>
            <a:r>
              <a:rPr lang="en-US" sz="2000" b="1" dirty="0"/>
              <a:t> </a:t>
            </a:r>
            <a:r>
              <a:rPr lang="en-US" sz="2000" b="1" dirty="0" err="1"/>
              <a:t>mengontrol</a:t>
            </a:r>
            <a:r>
              <a:rPr lang="en-US" sz="2000" b="1" dirty="0"/>
              <a:t> </a:t>
            </a:r>
            <a:r>
              <a:rPr lang="en-US" sz="2000" b="1" dirty="0" err="1"/>
              <a:t>posisi</a:t>
            </a:r>
            <a:r>
              <a:rPr lang="en-US" sz="2000" b="1" dirty="0"/>
              <a:t> </a:t>
            </a:r>
            <a:r>
              <a:rPr lang="en-US" sz="2000" b="1" dirty="0" err="1"/>
              <a:t>jendela</a:t>
            </a:r>
            <a:r>
              <a:rPr lang="en-US" sz="2000" b="1" dirty="0"/>
              <a:t> </a:t>
            </a:r>
            <a:r>
              <a:rPr lang="en-US" sz="2000" b="1" dirty="0" err="1"/>
              <a:t>fokus</a:t>
            </a:r>
            <a:r>
              <a:rPr lang="en-US" sz="2000" b="1" dirty="0"/>
              <a:t>. </a:t>
            </a:r>
            <a:endParaRPr lang="id-ID" sz="2000" b="1" dirty="0"/>
          </a:p>
          <a:p>
            <a:pPr marL="457200" indent="-457200">
              <a:buFont typeface="+mj-lt"/>
              <a:buAutoNum type="arabicPeriod"/>
            </a:pPr>
            <a:r>
              <a:rPr lang="en-US" sz="2000" b="1" dirty="0" err="1"/>
              <a:t>metode</a:t>
            </a:r>
            <a:r>
              <a:rPr lang="en-US" sz="2000" b="1" dirty="0"/>
              <a:t> </a:t>
            </a:r>
            <a:r>
              <a:rPr lang="en-US" sz="2000" b="1" dirty="0" err="1"/>
              <a:t>kedua</a:t>
            </a:r>
            <a:r>
              <a:rPr lang="en-US" sz="2000" b="1" dirty="0"/>
              <a:t>, </a:t>
            </a:r>
            <a:r>
              <a:rPr lang="en-US" sz="2000" b="1" dirty="0" err="1"/>
              <a:t>puncak</a:t>
            </a:r>
            <a:r>
              <a:rPr lang="en-US" sz="2000" b="1" dirty="0"/>
              <a:t> </a:t>
            </a:r>
            <a:r>
              <a:rPr lang="en-US" sz="2000" b="1" dirty="0" err="1"/>
              <a:t>dalam</a:t>
            </a:r>
            <a:r>
              <a:rPr lang="en-US" sz="2000" b="1" dirty="0"/>
              <a:t> </a:t>
            </a:r>
            <a:r>
              <a:rPr lang="en-US" sz="2000" b="1" dirty="0" err="1"/>
              <a:t>sinyal</a:t>
            </a:r>
            <a:r>
              <a:rPr lang="en-US" sz="2000" b="1" dirty="0"/>
              <a:t> EMG </a:t>
            </a:r>
            <a:r>
              <a:rPr lang="en-US" sz="2000" b="1" dirty="0" err="1"/>
              <a:t>digunakan</a:t>
            </a:r>
            <a:r>
              <a:rPr lang="en-US" sz="2000" b="1" dirty="0"/>
              <a:t> </a:t>
            </a:r>
            <a:r>
              <a:rPr lang="en-US" sz="2000" b="1" dirty="0" err="1"/>
              <a:t>untuk</a:t>
            </a:r>
            <a:r>
              <a:rPr lang="en-US" sz="2000" b="1" dirty="0"/>
              <a:t> </a:t>
            </a:r>
            <a:r>
              <a:rPr lang="en-US" sz="2000" b="1" dirty="0" err="1"/>
              <a:t>beralih</a:t>
            </a:r>
            <a:r>
              <a:rPr lang="en-US" sz="2000" b="1" dirty="0"/>
              <a:t> di </a:t>
            </a:r>
            <a:r>
              <a:rPr lang="en-US" sz="2000" b="1" dirty="0" err="1"/>
              <a:t>antara</a:t>
            </a:r>
            <a:r>
              <a:rPr lang="en-US" sz="2000" b="1" dirty="0"/>
              <a:t> </a:t>
            </a:r>
            <a:r>
              <a:rPr lang="en-US" sz="2000" b="1" dirty="0" err="1"/>
              <a:t>tiga</a:t>
            </a:r>
            <a:r>
              <a:rPr lang="en-US" sz="2000" b="1" dirty="0"/>
              <a:t> mode </a:t>
            </a:r>
            <a:r>
              <a:rPr lang="en-US" sz="2000" b="1" dirty="0" err="1"/>
              <a:t>visualisasi</a:t>
            </a:r>
            <a:r>
              <a:rPr lang="en-US" sz="2000" b="1" dirty="0"/>
              <a:t> yang </a:t>
            </a:r>
            <a:r>
              <a:rPr lang="en-US" sz="2000" b="1" dirty="0" err="1"/>
              <a:t>berbeda</a:t>
            </a:r>
            <a:r>
              <a:rPr lang="en-US" sz="2000" b="1" dirty="0"/>
              <a:t>. </a:t>
            </a:r>
            <a:r>
              <a:rPr lang="en-US" sz="2000" b="1" dirty="0" err="1"/>
              <a:t>Dengan</a:t>
            </a:r>
            <a:r>
              <a:rPr lang="en-US" sz="2000" b="1" dirty="0"/>
              <a:t> </a:t>
            </a:r>
            <a:r>
              <a:rPr lang="en-US" sz="2000" b="1" dirty="0" err="1"/>
              <a:t>puncak</a:t>
            </a:r>
            <a:r>
              <a:rPr lang="en-US" sz="2000" b="1" dirty="0"/>
              <a:t> EMG, mode </a:t>
            </a:r>
            <a:r>
              <a:rPr lang="en-US" sz="2000" b="1" dirty="0" err="1"/>
              <a:t>kedua</a:t>
            </a:r>
            <a:r>
              <a:rPr lang="en-US" sz="2000" b="1" dirty="0"/>
              <a:t> </a:t>
            </a:r>
            <a:r>
              <a:rPr lang="en-US" sz="2000" b="1" dirty="0" err="1"/>
              <a:t>diaktifkan</a:t>
            </a:r>
            <a:r>
              <a:rPr lang="en-US" sz="2000" b="1" dirty="0"/>
              <a:t> di mana </a:t>
            </a:r>
            <a:r>
              <a:rPr lang="en-US" sz="2000" b="1" dirty="0" err="1"/>
              <a:t>posisi</a:t>
            </a:r>
            <a:r>
              <a:rPr lang="en-US" sz="2000" b="1" dirty="0"/>
              <a:t> </a:t>
            </a:r>
            <a:r>
              <a:rPr lang="en-US" sz="2000" b="1" dirty="0" err="1"/>
              <a:t>jendela</a:t>
            </a:r>
            <a:r>
              <a:rPr lang="en-US" sz="2000" b="1" dirty="0"/>
              <a:t> </a:t>
            </a:r>
            <a:r>
              <a:rPr lang="en-US" sz="2000" b="1" dirty="0" err="1"/>
              <a:t>fokus</a:t>
            </a:r>
            <a:r>
              <a:rPr lang="en-US" sz="2000" b="1" dirty="0"/>
              <a:t> </a:t>
            </a:r>
            <a:r>
              <a:rPr lang="en-US" sz="2000" b="1" dirty="0" err="1"/>
              <a:t>dikontrol</a:t>
            </a:r>
            <a:r>
              <a:rPr lang="en-US" sz="2000" b="1" dirty="0"/>
              <a:t> oleh </a:t>
            </a:r>
            <a:r>
              <a:rPr lang="en-US" sz="2000" b="1" dirty="0" err="1"/>
              <a:t>pandangan</a:t>
            </a:r>
            <a:r>
              <a:rPr lang="en-US" sz="2000" b="1" dirty="0"/>
              <a:t>. Pada mode </a:t>
            </a:r>
            <a:r>
              <a:rPr lang="en-US" sz="2000" b="1" dirty="0" err="1"/>
              <a:t>berikutnya</a:t>
            </a:r>
            <a:r>
              <a:rPr lang="en-US" sz="2000" b="1" dirty="0"/>
              <a:t>, </a:t>
            </a:r>
            <a:r>
              <a:rPr lang="en-US" sz="2000" b="1" dirty="0" err="1"/>
              <a:t>jendela</a:t>
            </a:r>
            <a:r>
              <a:rPr lang="en-US" sz="2000" b="1" dirty="0"/>
              <a:t> </a:t>
            </a:r>
            <a:r>
              <a:rPr lang="en-US" sz="2000" b="1" dirty="0" err="1"/>
              <a:t>fokus</a:t>
            </a:r>
            <a:r>
              <a:rPr lang="en-US" sz="2000" b="1" dirty="0"/>
              <a:t> </a:t>
            </a:r>
            <a:r>
              <a:rPr lang="en-US" sz="2000" b="1" dirty="0" err="1"/>
              <a:t>ditetapkan</a:t>
            </a:r>
            <a:r>
              <a:rPr lang="en-US" sz="2000" b="1" dirty="0"/>
              <a:t> </a:t>
            </a:r>
            <a:r>
              <a:rPr lang="en-US" sz="2000" b="1" dirty="0" err="1"/>
              <a:t>ke</a:t>
            </a:r>
            <a:r>
              <a:rPr lang="en-US" sz="2000" b="1" dirty="0"/>
              <a:t> </a:t>
            </a:r>
            <a:r>
              <a:rPr lang="en-US" sz="2000" b="1" dirty="0" err="1"/>
              <a:t>posisi</a:t>
            </a:r>
            <a:r>
              <a:rPr lang="en-US" sz="2000" b="1" dirty="0"/>
              <a:t> </a:t>
            </a:r>
            <a:r>
              <a:rPr lang="en-US" sz="2000" b="1" dirty="0" err="1"/>
              <a:t>pandangan</a:t>
            </a:r>
            <a:r>
              <a:rPr lang="en-US" sz="2000" b="1" dirty="0"/>
              <a:t> </a:t>
            </a:r>
            <a:r>
              <a:rPr lang="en-US" sz="2000" b="1" dirty="0" err="1"/>
              <a:t>saat</a:t>
            </a:r>
            <a:r>
              <a:rPr lang="en-US" sz="2000" b="1" dirty="0"/>
              <a:t> </a:t>
            </a:r>
            <a:r>
              <a:rPr lang="en-US" sz="2000" b="1" dirty="0" err="1"/>
              <a:t>ini</a:t>
            </a:r>
            <a:r>
              <a:rPr lang="en-US" sz="2000" b="1" dirty="0"/>
              <a:t>. </a:t>
            </a:r>
            <a:r>
              <a:rPr lang="en-US" sz="2000" b="1" dirty="0" err="1"/>
              <a:t>Puncak</a:t>
            </a:r>
            <a:r>
              <a:rPr lang="en-US" sz="2000" b="1" dirty="0"/>
              <a:t> EMG </a:t>
            </a:r>
            <a:r>
              <a:rPr lang="en-US" sz="2000" b="1" dirty="0" err="1"/>
              <a:t>berikutnya</a:t>
            </a:r>
            <a:r>
              <a:rPr lang="en-US" sz="2000" b="1" dirty="0"/>
              <a:t> </a:t>
            </a:r>
            <a:r>
              <a:rPr lang="en-US" sz="2000" b="1" dirty="0" err="1"/>
              <a:t>akan</a:t>
            </a:r>
            <a:r>
              <a:rPr lang="en-US" sz="2000" b="1" dirty="0"/>
              <a:t> </a:t>
            </a:r>
            <a:r>
              <a:rPr lang="en-US" sz="2000" b="1" dirty="0" err="1"/>
              <a:t>mematikan</a:t>
            </a:r>
            <a:r>
              <a:rPr lang="en-US" sz="2000" b="1" dirty="0"/>
              <a:t> </a:t>
            </a:r>
            <a:r>
              <a:rPr lang="en-US" sz="2000" b="1" dirty="0" err="1"/>
              <a:t>augmentasinya</a:t>
            </a:r>
            <a:r>
              <a:rPr lang="en-US" sz="2000" b="1" dirty="0"/>
              <a:t> </a:t>
            </a:r>
            <a:r>
              <a:rPr lang="en-US" sz="2000" b="1" dirty="0" err="1"/>
              <a:t>lagi</a:t>
            </a:r>
            <a:r>
              <a:rPr lang="en-US" sz="2000" b="1" dirty="0"/>
              <a:t>.</a:t>
            </a:r>
            <a:endParaRPr lang="id-ID" sz="2000" b="1" dirty="0"/>
          </a:p>
        </p:txBody>
      </p:sp>
    </p:spTree>
    <p:extLst>
      <p:ext uri="{BB962C8B-B14F-4D97-AF65-F5344CB8AC3E}">
        <p14:creationId xmlns:p14="http://schemas.microsoft.com/office/powerpoint/2010/main" val="12828992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1958C1-BD04-4761-9C0E-D2C715DE0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192947"/>
            <a:ext cx="10018713" cy="768990"/>
          </a:xfrm>
        </p:spPr>
        <p:txBody>
          <a:bodyPr>
            <a:normAutofit fontScale="90000"/>
          </a:bodyPr>
          <a:lstStyle/>
          <a:p>
            <a:r>
              <a:rPr lang="id-ID" dirty="0"/>
              <a:t>Sistem Kedua</a:t>
            </a:r>
            <a:endParaRPr lang="en-ID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D81D4C-B57B-4B8A-AAFD-251821A253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089990"/>
            <a:ext cx="10018713" cy="5151784"/>
          </a:xfrm>
        </p:spPr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id-ID" sz="2000" b="1" dirty="0"/>
              <a:t>Menggunakan </a:t>
            </a:r>
            <a:r>
              <a:rPr lang="en-ID" sz="2000" b="1" dirty="0" err="1"/>
              <a:t>CamC</a:t>
            </a:r>
            <a:r>
              <a:rPr lang="en-ID" sz="2000" b="1" dirty="0"/>
              <a:t>, </a:t>
            </a:r>
            <a:r>
              <a:rPr lang="en-ID" sz="2000" b="1" dirty="0" err="1"/>
              <a:t>sistem</a:t>
            </a:r>
            <a:r>
              <a:rPr lang="en-ID" sz="2000" b="1" dirty="0"/>
              <a:t> AR </a:t>
            </a:r>
            <a:r>
              <a:rPr lang="en-ID" sz="2000" b="1" dirty="0" err="1"/>
              <a:t>medis</a:t>
            </a:r>
            <a:r>
              <a:rPr lang="en-ID" sz="2000" b="1" dirty="0"/>
              <a:t> </a:t>
            </a:r>
            <a:r>
              <a:rPr lang="en-ID" sz="2000" b="1" dirty="0" err="1"/>
              <a:t>berbasis</a:t>
            </a:r>
            <a:r>
              <a:rPr lang="en-ID" sz="2000" b="1" dirty="0"/>
              <a:t> monitor di mana </a:t>
            </a:r>
            <a:r>
              <a:rPr lang="en-ID" sz="2000" b="1" dirty="0" err="1"/>
              <a:t>kamera</a:t>
            </a:r>
            <a:r>
              <a:rPr lang="en-ID" sz="2000" b="1" dirty="0"/>
              <a:t> </a:t>
            </a:r>
            <a:r>
              <a:rPr lang="en-ID" sz="2000" b="1" dirty="0" err="1"/>
              <a:t>optik</a:t>
            </a:r>
            <a:r>
              <a:rPr lang="en-ID" sz="2000" b="1" dirty="0"/>
              <a:t> </a:t>
            </a:r>
            <a:r>
              <a:rPr lang="en-ID" sz="2000" b="1" dirty="0" err="1"/>
              <a:t>dipasang</a:t>
            </a:r>
            <a:r>
              <a:rPr lang="en-ID" sz="2000" b="1" dirty="0"/>
              <a:t> di </a:t>
            </a:r>
            <a:r>
              <a:rPr lang="en-ID" sz="2000" b="1" dirty="0" err="1"/>
              <a:t>samping</a:t>
            </a:r>
            <a:r>
              <a:rPr lang="en-ID" sz="2000" b="1" dirty="0"/>
              <a:t> </a:t>
            </a:r>
            <a:r>
              <a:rPr lang="en-ID" sz="2000" b="1" dirty="0" err="1"/>
              <a:t>perangkat</a:t>
            </a:r>
            <a:r>
              <a:rPr lang="en-ID" sz="2000" b="1" dirty="0"/>
              <a:t> X-ray mobile.</a:t>
            </a:r>
            <a:endParaRPr lang="id-ID" sz="2000" b="1" dirty="0"/>
          </a:p>
          <a:p>
            <a:pPr marL="457200" indent="-457200">
              <a:buFont typeface="+mj-lt"/>
              <a:buAutoNum type="arabicPeriod"/>
            </a:pPr>
            <a:r>
              <a:rPr lang="en-ID" sz="2000" b="1" dirty="0" err="1"/>
              <a:t>Menggunakan</a:t>
            </a:r>
            <a:r>
              <a:rPr lang="en-ID" sz="2000" b="1" dirty="0"/>
              <a:t> </a:t>
            </a:r>
            <a:r>
              <a:rPr lang="en-ID" sz="2000" b="1" dirty="0" err="1"/>
              <a:t>konstruksi</a:t>
            </a:r>
            <a:r>
              <a:rPr lang="en-ID" sz="2000" b="1" dirty="0"/>
              <a:t> </a:t>
            </a:r>
            <a:r>
              <a:rPr lang="en-ID" sz="2000" b="1" dirty="0" err="1"/>
              <a:t>cermin</a:t>
            </a:r>
            <a:r>
              <a:rPr lang="en-ID" sz="2000" b="1" dirty="0"/>
              <a:t> </a:t>
            </a:r>
            <a:r>
              <a:rPr lang="en-ID" sz="2000" b="1" dirty="0" err="1"/>
              <a:t>kamera</a:t>
            </a:r>
            <a:r>
              <a:rPr lang="en-ID" sz="2000" b="1" dirty="0"/>
              <a:t> </a:t>
            </a:r>
            <a:r>
              <a:rPr lang="en-ID" sz="2000" b="1" dirty="0" err="1"/>
              <a:t>optik</a:t>
            </a:r>
            <a:r>
              <a:rPr lang="en-ID" sz="2000" b="1" dirty="0"/>
              <a:t> </a:t>
            </a:r>
            <a:r>
              <a:rPr lang="id-ID" sz="2000" b="1" dirty="0"/>
              <a:t>yang </a:t>
            </a:r>
            <a:r>
              <a:rPr lang="en-ID" sz="2000" b="1" dirty="0" err="1"/>
              <a:t>memiliki</a:t>
            </a:r>
            <a:r>
              <a:rPr lang="en-ID" sz="2000" b="1" dirty="0"/>
              <a:t> </a:t>
            </a:r>
            <a:r>
              <a:rPr lang="en-ID" sz="2000" b="1" dirty="0" err="1"/>
              <a:t>pandangan</a:t>
            </a:r>
            <a:r>
              <a:rPr lang="en-ID" sz="2000" b="1" dirty="0"/>
              <a:t> yang </a:t>
            </a:r>
            <a:r>
              <a:rPr lang="en-ID" sz="2000" b="1" dirty="0" err="1"/>
              <a:t>sama</a:t>
            </a:r>
            <a:r>
              <a:rPr lang="en-ID" sz="2000" b="1" dirty="0"/>
              <a:t> pada </a:t>
            </a:r>
            <a:r>
              <a:rPr lang="en-ID" sz="2000" b="1" dirty="0" err="1"/>
              <a:t>pasien</a:t>
            </a:r>
            <a:r>
              <a:rPr lang="en-ID" sz="2000" b="1" dirty="0"/>
              <a:t> </a:t>
            </a:r>
            <a:r>
              <a:rPr lang="en-ID" sz="2000" b="1" dirty="0" err="1"/>
              <a:t>sebagai</a:t>
            </a:r>
            <a:r>
              <a:rPr lang="en-ID" sz="2000" b="1" dirty="0"/>
              <a:t> </a:t>
            </a:r>
            <a:r>
              <a:rPr lang="en-ID" sz="2000" b="1" dirty="0" err="1"/>
              <a:t>perangkat</a:t>
            </a:r>
            <a:r>
              <a:rPr lang="en-ID" sz="2000" b="1" dirty="0"/>
              <a:t> X-ray. X-ray dan </a:t>
            </a:r>
            <a:r>
              <a:rPr lang="en-ID" sz="2000" b="1" dirty="0" err="1"/>
              <a:t>gambar</a:t>
            </a:r>
            <a:r>
              <a:rPr lang="en-ID" sz="2000" b="1" dirty="0"/>
              <a:t> video </a:t>
            </a:r>
            <a:r>
              <a:rPr lang="en-ID" sz="2000" b="1" dirty="0" err="1"/>
              <a:t>dihamparkan</a:t>
            </a:r>
            <a:r>
              <a:rPr lang="en-ID" sz="2000" b="1" dirty="0"/>
              <a:t> oleh </a:t>
            </a:r>
            <a:r>
              <a:rPr lang="en-ID" sz="2000" b="1" dirty="0" err="1"/>
              <a:t>kalibrasi</a:t>
            </a:r>
            <a:r>
              <a:rPr lang="en-ID" sz="2000" b="1" dirty="0"/>
              <a:t> </a:t>
            </a:r>
            <a:r>
              <a:rPr lang="en-ID" sz="2000" b="1" dirty="0" err="1"/>
              <a:t>satu</a:t>
            </a:r>
            <a:r>
              <a:rPr lang="en-ID" sz="2000" b="1" dirty="0"/>
              <a:t> kali. </a:t>
            </a:r>
            <a:r>
              <a:rPr lang="en-ID" sz="2000" b="1" dirty="0" err="1"/>
              <a:t>Metode</a:t>
            </a:r>
            <a:r>
              <a:rPr lang="en-ID" sz="2000" b="1" dirty="0"/>
              <a:t> </a:t>
            </a:r>
            <a:r>
              <a:rPr lang="en-ID" sz="2000" b="1" dirty="0" err="1"/>
              <a:t>visualisasi</a:t>
            </a:r>
            <a:r>
              <a:rPr lang="en-ID" sz="2000" b="1" dirty="0"/>
              <a:t> </a:t>
            </a:r>
            <a:r>
              <a:rPr lang="en-ID" sz="2000" b="1" dirty="0" err="1"/>
              <a:t>standar</a:t>
            </a:r>
            <a:r>
              <a:rPr lang="en-ID" sz="2000" b="1" dirty="0"/>
              <a:t> </a:t>
            </a:r>
            <a:r>
              <a:rPr lang="en-ID" sz="2000" b="1" dirty="0" err="1"/>
              <a:t>CamC</a:t>
            </a:r>
            <a:r>
              <a:rPr lang="en-ID" sz="2000" b="1" dirty="0"/>
              <a:t> </a:t>
            </a:r>
            <a:r>
              <a:rPr lang="en-ID" sz="2000" b="1" dirty="0" err="1"/>
              <a:t>menggabungkan</a:t>
            </a:r>
            <a:r>
              <a:rPr lang="en-ID" sz="2000" b="1" dirty="0"/>
              <a:t> X-ray dan </a:t>
            </a:r>
            <a:r>
              <a:rPr lang="en-ID" sz="2000" b="1" dirty="0" err="1"/>
              <a:t>gambar</a:t>
            </a:r>
            <a:r>
              <a:rPr lang="en-ID" sz="2000" b="1" dirty="0"/>
              <a:t> </a:t>
            </a:r>
            <a:r>
              <a:rPr lang="en-ID" sz="2000" b="1" dirty="0" err="1"/>
              <a:t>optik</a:t>
            </a:r>
            <a:r>
              <a:rPr lang="en-ID" sz="2000" b="1" dirty="0"/>
              <a:t> </a:t>
            </a:r>
            <a:r>
              <a:rPr lang="en-ID" sz="2000" b="1" dirty="0" err="1"/>
              <a:t>menggunakan</a:t>
            </a:r>
            <a:r>
              <a:rPr lang="en-ID" sz="2000" b="1" dirty="0"/>
              <a:t> alpha-blending </a:t>
            </a:r>
            <a:r>
              <a:rPr lang="en-ID" sz="2000" b="1" dirty="0" err="1"/>
              <a:t>sederhana</a:t>
            </a:r>
            <a:r>
              <a:rPr lang="en-ID" sz="2000" b="1" dirty="0"/>
              <a:t>. </a:t>
            </a:r>
            <a:r>
              <a:rPr lang="en-ID" sz="2000" b="1" dirty="0" err="1"/>
              <a:t>Penggeser</a:t>
            </a:r>
            <a:r>
              <a:rPr lang="en-ID" sz="2000" b="1" dirty="0"/>
              <a:t> pada </a:t>
            </a:r>
            <a:r>
              <a:rPr lang="en-ID" sz="2000" b="1" dirty="0" err="1"/>
              <a:t>layar</a:t>
            </a:r>
            <a:r>
              <a:rPr lang="en-ID" sz="2000" b="1" dirty="0"/>
              <a:t> </a:t>
            </a:r>
            <a:r>
              <a:rPr lang="en-ID" sz="2000" b="1" dirty="0" err="1"/>
              <a:t>sentuh</a:t>
            </a:r>
            <a:r>
              <a:rPr lang="en-ID" sz="2000" b="1" dirty="0"/>
              <a:t> </a:t>
            </a:r>
            <a:r>
              <a:rPr lang="en-ID" sz="2000" b="1" dirty="0" err="1"/>
              <a:t>mengontrol</a:t>
            </a:r>
            <a:r>
              <a:rPr lang="en-ID" sz="2000" b="1" dirty="0"/>
              <a:t> </a:t>
            </a:r>
            <a:r>
              <a:rPr lang="en-ID" sz="2000" b="1" dirty="0" err="1"/>
              <a:t>nilai</a:t>
            </a:r>
            <a:r>
              <a:rPr lang="en-ID" sz="2000" b="1" dirty="0"/>
              <a:t> alfa.</a:t>
            </a:r>
            <a:endParaRPr lang="id-ID" sz="2000" b="1" dirty="0"/>
          </a:p>
          <a:p>
            <a:pPr marL="457200" indent="-457200">
              <a:buFont typeface="+mj-lt"/>
              <a:buAutoNum type="arabicPeriod"/>
            </a:pPr>
            <a:r>
              <a:rPr lang="en-ID" sz="2000" b="1" dirty="0" err="1"/>
              <a:t>Menggunakan</a:t>
            </a:r>
            <a:r>
              <a:rPr lang="en-ID" sz="2000" b="1" dirty="0"/>
              <a:t> </a:t>
            </a:r>
            <a:r>
              <a:rPr lang="en-ID" sz="2000" b="1" dirty="0" err="1"/>
              <a:t>layar</a:t>
            </a:r>
            <a:r>
              <a:rPr lang="en-ID" sz="2000" b="1" dirty="0"/>
              <a:t> </a:t>
            </a:r>
            <a:r>
              <a:rPr lang="en-ID" sz="2000" b="1" dirty="0" err="1"/>
              <a:t>sentuh</a:t>
            </a:r>
            <a:r>
              <a:rPr lang="en-ID" sz="2000" b="1" dirty="0"/>
              <a:t> </a:t>
            </a:r>
            <a:r>
              <a:rPr lang="en-ID" sz="2000" b="1" dirty="0" err="1"/>
              <a:t>selama</a:t>
            </a:r>
            <a:r>
              <a:rPr lang="en-ID" sz="2000" b="1" dirty="0"/>
              <a:t> </a:t>
            </a:r>
            <a:r>
              <a:rPr lang="en-ID" sz="2000" b="1" dirty="0" err="1"/>
              <a:t>operasi</a:t>
            </a:r>
            <a:r>
              <a:rPr lang="en-ID" sz="2000" b="1" dirty="0"/>
              <a:t> </a:t>
            </a:r>
            <a:r>
              <a:rPr lang="en-ID" sz="2000" b="1" dirty="0" err="1"/>
              <a:t>sulit</a:t>
            </a:r>
            <a:r>
              <a:rPr lang="en-ID" sz="2000" b="1" dirty="0"/>
              <a:t> </a:t>
            </a:r>
            <a:r>
              <a:rPr lang="en-ID" sz="2000" b="1" dirty="0" err="1"/>
              <a:t>karena</a:t>
            </a:r>
            <a:r>
              <a:rPr lang="en-ID" sz="2000" b="1" dirty="0"/>
              <a:t> </a:t>
            </a:r>
            <a:r>
              <a:rPr lang="en-ID" sz="2000" b="1" dirty="0" err="1"/>
              <a:t>ahli</a:t>
            </a:r>
            <a:r>
              <a:rPr lang="en-ID" sz="2000" b="1" dirty="0"/>
              <a:t> </a:t>
            </a:r>
            <a:r>
              <a:rPr lang="en-ID" sz="2000" b="1" dirty="0" err="1"/>
              <a:t>bedah</a:t>
            </a:r>
            <a:r>
              <a:rPr lang="en-ID" sz="2000" b="1" dirty="0"/>
              <a:t> </a:t>
            </a:r>
            <a:r>
              <a:rPr lang="en-ID" sz="2000" b="1" dirty="0" err="1"/>
              <a:t>harus</a:t>
            </a:r>
            <a:r>
              <a:rPr lang="en-ID" sz="2000" b="1" dirty="0"/>
              <a:t> </a:t>
            </a:r>
            <a:r>
              <a:rPr lang="en-ID" sz="2000" b="1" dirty="0" err="1"/>
              <a:t>tetap</a:t>
            </a:r>
            <a:r>
              <a:rPr lang="en-ID" sz="2000" b="1" dirty="0"/>
              <a:t> </a:t>
            </a:r>
            <a:r>
              <a:rPr lang="en-ID" sz="2000" b="1" dirty="0" err="1"/>
              <a:t>steril</a:t>
            </a:r>
            <a:r>
              <a:rPr lang="en-ID" sz="2000" b="1" dirty="0"/>
              <a:t> dan di </a:t>
            </a:r>
            <a:r>
              <a:rPr lang="en-ID" sz="2000" b="1" dirty="0" err="1"/>
              <a:t>sebagian</a:t>
            </a:r>
            <a:r>
              <a:rPr lang="en-ID" sz="2000" b="1" dirty="0"/>
              <a:t> </a:t>
            </a:r>
            <a:r>
              <a:rPr lang="en-ID" sz="2000" b="1" dirty="0" err="1"/>
              <a:t>besar</a:t>
            </a:r>
            <a:r>
              <a:rPr lang="en-ID" sz="2000" b="1" dirty="0"/>
              <a:t> ATAU </a:t>
            </a:r>
            <a:r>
              <a:rPr lang="en-ID" sz="2000" b="1" dirty="0" err="1"/>
              <a:t>mengatur</a:t>
            </a:r>
            <a:r>
              <a:rPr lang="en-ID" sz="2000" b="1" dirty="0"/>
              <a:t> </a:t>
            </a:r>
            <a:r>
              <a:rPr lang="en-ID" sz="2000" b="1" dirty="0" err="1"/>
              <a:t>layar</a:t>
            </a:r>
            <a:r>
              <a:rPr lang="en-ID" sz="2000" b="1" dirty="0"/>
              <a:t> </a:t>
            </a:r>
            <a:r>
              <a:rPr lang="en-ID" sz="2000" b="1" dirty="0" err="1"/>
              <a:t>tidak</a:t>
            </a:r>
            <a:r>
              <a:rPr lang="en-ID" sz="2000" b="1" dirty="0"/>
              <a:t> </a:t>
            </a:r>
            <a:r>
              <a:rPr lang="en-ID" sz="2000" b="1" dirty="0" err="1"/>
              <a:t>dalam</a:t>
            </a:r>
            <a:r>
              <a:rPr lang="en-ID" sz="2000" b="1" dirty="0"/>
              <a:t> </a:t>
            </a:r>
            <a:r>
              <a:rPr lang="en-ID" sz="2000" b="1" dirty="0" err="1"/>
              <a:t>jangkauan</a:t>
            </a:r>
            <a:r>
              <a:rPr lang="en-ID" sz="2000" b="1" dirty="0"/>
              <a:t> </a:t>
            </a:r>
            <a:r>
              <a:rPr lang="en-ID" sz="2000" b="1" dirty="0" err="1"/>
              <a:t>ahli</a:t>
            </a:r>
            <a:r>
              <a:rPr lang="en-ID" sz="2000" b="1" dirty="0"/>
              <a:t> </a:t>
            </a:r>
            <a:r>
              <a:rPr lang="en-ID" sz="2000" b="1" dirty="0" err="1"/>
              <a:t>bedah</a:t>
            </a:r>
            <a:r>
              <a:rPr lang="en-ID" sz="2000" b="1" dirty="0"/>
              <a:t>. </a:t>
            </a:r>
            <a:r>
              <a:rPr lang="en-ID" sz="2000" b="1" dirty="0" err="1"/>
              <a:t>Biasanya</a:t>
            </a:r>
            <a:r>
              <a:rPr lang="en-ID" sz="2000" b="1" dirty="0"/>
              <a:t> </a:t>
            </a:r>
            <a:r>
              <a:rPr lang="en-ID" sz="2000" b="1" dirty="0" err="1"/>
              <a:t>hanya</a:t>
            </a:r>
            <a:r>
              <a:rPr lang="en-ID" sz="2000" b="1" dirty="0"/>
              <a:t> </a:t>
            </a:r>
            <a:r>
              <a:rPr lang="en-ID" sz="2000" b="1" dirty="0" err="1"/>
              <a:t>dapat</a:t>
            </a:r>
            <a:r>
              <a:rPr lang="en-ID" sz="2000" b="1" dirty="0"/>
              <a:t> </a:t>
            </a:r>
            <a:r>
              <a:rPr lang="en-ID" sz="2000" b="1" dirty="0" err="1"/>
              <a:t>dioperasikan</a:t>
            </a:r>
            <a:r>
              <a:rPr lang="en-ID" sz="2000" b="1" dirty="0"/>
              <a:t> </a:t>
            </a:r>
            <a:r>
              <a:rPr lang="en-ID" sz="2000" b="1" dirty="0" err="1"/>
              <a:t>secara</a:t>
            </a:r>
            <a:r>
              <a:rPr lang="en-ID" sz="2000" b="1" dirty="0"/>
              <a:t> </a:t>
            </a:r>
            <a:r>
              <a:rPr lang="en-ID" sz="2000" b="1" dirty="0" err="1"/>
              <a:t>tidak</a:t>
            </a:r>
            <a:r>
              <a:rPr lang="en-ID" sz="2000" b="1" dirty="0"/>
              <a:t> </a:t>
            </a:r>
            <a:r>
              <a:rPr lang="en-ID" sz="2000" b="1" dirty="0" err="1"/>
              <a:t>langsung</a:t>
            </a:r>
            <a:r>
              <a:rPr lang="en-ID" sz="2000" b="1" dirty="0"/>
              <a:t> </a:t>
            </a:r>
            <a:r>
              <a:rPr lang="en-ID" sz="2000" b="1" dirty="0" err="1"/>
              <a:t>melalui</a:t>
            </a:r>
            <a:r>
              <a:rPr lang="en-ID" sz="2000" b="1" dirty="0"/>
              <a:t> </a:t>
            </a:r>
            <a:r>
              <a:rPr lang="en-ID" sz="2000" b="1" dirty="0" err="1"/>
              <a:t>komunikasi</a:t>
            </a:r>
            <a:r>
              <a:rPr lang="en-ID" sz="2000" b="1" dirty="0"/>
              <a:t> </a:t>
            </a:r>
            <a:r>
              <a:rPr lang="en-ID" sz="2000" b="1" dirty="0" err="1"/>
              <a:t>dengan</a:t>
            </a:r>
            <a:r>
              <a:rPr lang="en-ID" sz="2000" b="1" dirty="0"/>
              <a:t> </a:t>
            </a:r>
            <a:r>
              <a:rPr lang="en-ID" sz="2000" b="1" dirty="0" err="1"/>
              <a:t>perawat</a:t>
            </a:r>
            <a:r>
              <a:rPr lang="en-ID" sz="2000" b="1" dirty="0"/>
              <a:t>. BCI </a:t>
            </a:r>
            <a:r>
              <a:rPr lang="en-ID" sz="2000" b="1" dirty="0" err="1"/>
              <a:t>terintegrasi</a:t>
            </a:r>
            <a:r>
              <a:rPr lang="en-ID" sz="2000" b="1" dirty="0"/>
              <a:t> </a:t>
            </a:r>
            <a:r>
              <a:rPr lang="en-ID" sz="2000" b="1" dirty="0" err="1"/>
              <a:t>sama</a:t>
            </a:r>
            <a:r>
              <a:rPr lang="en-ID" sz="2000" b="1" dirty="0"/>
              <a:t> </a:t>
            </a:r>
            <a:r>
              <a:rPr lang="en-ID" sz="2000" b="1" dirty="0" err="1"/>
              <a:t>seperti</a:t>
            </a:r>
            <a:r>
              <a:rPr lang="en-ID" sz="2000" b="1" dirty="0"/>
              <a:t> di HMD-setup.</a:t>
            </a:r>
            <a:endParaRPr lang="id-ID" sz="2000" b="1" dirty="0"/>
          </a:p>
          <a:p>
            <a:pPr marL="457200" indent="-457200">
              <a:buFont typeface="+mj-lt"/>
              <a:buAutoNum type="arabicPeriod"/>
            </a:pPr>
            <a:r>
              <a:rPr lang="en-ID" sz="2000" b="1" dirty="0" err="1"/>
              <a:t>Menggunakan</a:t>
            </a:r>
            <a:r>
              <a:rPr lang="en-ID" sz="2000" b="1" dirty="0"/>
              <a:t> </a:t>
            </a:r>
            <a:r>
              <a:rPr lang="en-ID" sz="2000" b="1" dirty="0" err="1"/>
              <a:t>puncak</a:t>
            </a:r>
            <a:r>
              <a:rPr lang="en-ID" sz="2000" b="1" dirty="0"/>
              <a:t> </a:t>
            </a:r>
            <a:r>
              <a:rPr lang="en-ID" sz="2000" b="1" dirty="0" err="1"/>
              <a:t>dalam</a:t>
            </a:r>
            <a:r>
              <a:rPr lang="en-ID" sz="2000" b="1" dirty="0"/>
              <a:t> </a:t>
            </a:r>
            <a:r>
              <a:rPr lang="en-ID" sz="2000" b="1" dirty="0" err="1"/>
              <a:t>sinyal</a:t>
            </a:r>
            <a:r>
              <a:rPr lang="en-ID" sz="2000" b="1" dirty="0"/>
              <a:t> EMG </a:t>
            </a:r>
            <a:r>
              <a:rPr lang="en-ID" sz="2000" b="1" dirty="0" err="1"/>
              <a:t>pengguna</a:t>
            </a:r>
            <a:r>
              <a:rPr lang="en-ID" sz="2000" b="1" dirty="0"/>
              <a:t> </a:t>
            </a:r>
            <a:r>
              <a:rPr lang="en-ID" sz="2000" b="1" dirty="0" err="1"/>
              <a:t>dapat</a:t>
            </a:r>
            <a:r>
              <a:rPr lang="en-ID" sz="2000" b="1" dirty="0"/>
              <a:t> </a:t>
            </a:r>
            <a:r>
              <a:rPr lang="en-ID" sz="2000" b="1" dirty="0" err="1"/>
              <a:t>beralih</a:t>
            </a:r>
            <a:r>
              <a:rPr lang="en-ID" sz="2000" b="1" dirty="0"/>
              <a:t> di </a:t>
            </a:r>
            <a:r>
              <a:rPr lang="en-ID" sz="2000" b="1" dirty="0" err="1"/>
              <a:t>antara</a:t>
            </a:r>
            <a:r>
              <a:rPr lang="en-ID" sz="2000" b="1" dirty="0"/>
              <a:t> </a:t>
            </a:r>
            <a:r>
              <a:rPr lang="en-ID" sz="2000" b="1" dirty="0" err="1"/>
              <a:t>tiga</a:t>
            </a:r>
            <a:r>
              <a:rPr lang="en-ID" sz="2000" b="1" dirty="0"/>
              <a:t> mode, di mana </a:t>
            </a:r>
            <a:r>
              <a:rPr lang="en-ID" sz="2000" b="1" dirty="0" err="1"/>
              <a:t>dalam</a:t>
            </a:r>
            <a:r>
              <a:rPr lang="en-ID" sz="2000" b="1" dirty="0"/>
              <a:t> mode </a:t>
            </a:r>
            <a:r>
              <a:rPr lang="en-ID" sz="2000" b="1" dirty="0" err="1"/>
              <a:t>pertama</a:t>
            </a:r>
            <a:r>
              <a:rPr lang="en-ID" sz="2000" b="1" dirty="0"/>
              <a:t> </a:t>
            </a:r>
            <a:r>
              <a:rPr lang="en-ID" sz="2000" b="1" dirty="0" err="1"/>
              <a:t>hanya</a:t>
            </a:r>
            <a:r>
              <a:rPr lang="en-ID" sz="2000" b="1" dirty="0"/>
              <a:t> X-ray </a:t>
            </a:r>
            <a:r>
              <a:rPr lang="en-ID" sz="2000" b="1" dirty="0" err="1"/>
              <a:t>ditampilkan</a:t>
            </a:r>
            <a:r>
              <a:rPr lang="en-ID" sz="2000" b="1" dirty="0"/>
              <a:t>, </a:t>
            </a:r>
            <a:r>
              <a:rPr lang="en-ID" sz="2000" b="1" dirty="0" err="1"/>
              <a:t>dalam</a:t>
            </a:r>
            <a:r>
              <a:rPr lang="en-ID" sz="2000" b="1" dirty="0"/>
              <a:t> mode </a:t>
            </a:r>
            <a:r>
              <a:rPr lang="en-ID" sz="2000" b="1" dirty="0" err="1"/>
              <a:t>kedua</a:t>
            </a:r>
            <a:r>
              <a:rPr lang="en-ID" sz="2000" b="1" dirty="0"/>
              <a:t> video </a:t>
            </a:r>
            <a:r>
              <a:rPr lang="en-ID" sz="2000" b="1" dirty="0" err="1"/>
              <a:t>tersebut</a:t>
            </a:r>
            <a:r>
              <a:rPr lang="en-ID" sz="2000" b="1" dirty="0"/>
              <a:t> </a:t>
            </a:r>
            <a:r>
              <a:rPr lang="en-ID" sz="2000" b="1" dirty="0" err="1"/>
              <a:t>ditambah</a:t>
            </a:r>
            <a:r>
              <a:rPr lang="en-ID" sz="2000" b="1" dirty="0"/>
              <a:t> di </a:t>
            </a:r>
            <a:r>
              <a:rPr lang="en-ID" sz="2000" b="1" dirty="0" err="1"/>
              <a:t>daerah</a:t>
            </a:r>
            <a:r>
              <a:rPr lang="en-ID" sz="2000" b="1" dirty="0"/>
              <a:t> </a:t>
            </a:r>
            <a:r>
              <a:rPr lang="en-ID" sz="2000" b="1" dirty="0" err="1"/>
              <a:t>melingkar</a:t>
            </a:r>
            <a:r>
              <a:rPr lang="en-ID" sz="2000" b="1" dirty="0"/>
              <a:t> di </a:t>
            </a:r>
            <a:r>
              <a:rPr lang="en-ID" sz="2000" b="1" dirty="0" err="1"/>
              <a:t>sekitar</a:t>
            </a:r>
            <a:r>
              <a:rPr lang="en-ID" sz="2000" b="1" dirty="0"/>
              <a:t> </a:t>
            </a:r>
            <a:r>
              <a:rPr lang="en-ID" sz="2000" b="1" dirty="0" err="1"/>
              <a:t>tatapan-posisi</a:t>
            </a:r>
            <a:r>
              <a:rPr lang="en-ID" sz="2000" b="1" dirty="0"/>
              <a:t> </a:t>
            </a:r>
            <a:r>
              <a:rPr lang="en-ID" sz="2000" b="1" dirty="0" err="1"/>
              <a:t>saat</a:t>
            </a:r>
            <a:r>
              <a:rPr lang="en-ID" sz="2000" b="1" dirty="0"/>
              <a:t> </a:t>
            </a:r>
            <a:r>
              <a:rPr lang="en-ID" sz="2000" b="1" dirty="0" err="1"/>
              <a:t>ini</a:t>
            </a:r>
            <a:r>
              <a:rPr lang="en-ID" sz="2000" b="1" dirty="0"/>
              <a:t>, dan di </a:t>
            </a:r>
            <a:r>
              <a:rPr lang="en-ID" sz="2000" b="1" dirty="0" err="1"/>
              <a:t>ketiga</a:t>
            </a:r>
            <a:r>
              <a:rPr lang="en-ID" sz="2000" b="1" dirty="0"/>
              <a:t> mode, area di mana video </a:t>
            </a:r>
            <a:r>
              <a:rPr lang="en-ID" sz="2000" b="1" dirty="0" err="1"/>
              <a:t>ditampilkan</a:t>
            </a:r>
            <a:r>
              <a:rPr lang="en-ID" sz="2000" b="1" dirty="0"/>
              <a:t> </a:t>
            </a:r>
            <a:r>
              <a:rPr lang="en-ID" sz="2000" b="1" dirty="0" err="1"/>
              <a:t>adalah</a:t>
            </a:r>
            <a:r>
              <a:rPr lang="en-ID" sz="2000" b="1" dirty="0"/>
              <a:t> </a:t>
            </a:r>
            <a:r>
              <a:rPr lang="en-ID" sz="2000" b="1" dirty="0" err="1"/>
              <a:t>tetap</a:t>
            </a:r>
            <a:r>
              <a:rPr lang="en-ID" sz="2000" b="1" dirty="0"/>
              <a:t>.</a:t>
            </a:r>
            <a:endParaRPr lang="id-ID" sz="2000" b="1" dirty="0"/>
          </a:p>
        </p:txBody>
      </p:sp>
    </p:spTree>
    <p:extLst>
      <p:ext uri="{BB962C8B-B14F-4D97-AF65-F5344CB8AC3E}">
        <p14:creationId xmlns:p14="http://schemas.microsoft.com/office/powerpoint/2010/main" val="3294417363"/>
      </p:ext>
    </p:extLst>
  </p:cSld>
  <p:clrMapOvr>
    <a:masterClrMapping/>
  </p:clrMapOvr>
</p:sld>
</file>

<file path=ppt/theme/theme1.xml><?xml version="1.0" encoding="utf-8"?>
<a:theme xmlns:a="http://schemas.openxmlformats.org/drawingml/2006/main" name="Headlines">
  <a:themeElements>
    <a:clrScheme name="Headlines">
      <a:dk1>
        <a:sysClr val="windowText" lastClr="000000"/>
      </a:dk1>
      <a:lt1>
        <a:sysClr val="window" lastClr="FFFFFF"/>
      </a:lt1>
      <a:dk2>
        <a:srgbClr val="1D1A1D"/>
      </a:dk2>
      <a:lt2>
        <a:srgbClr val="F5F5F5"/>
      </a:lt2>
      <a:accent1>
        <a:srgbClr val="439EB7"/>
      </a:accent1>
      <a:accent2>
        <a:srgbClr val="E28B55"/>
      </a:accent2>
      <a:accent3>
        <a:srgbClr val="DCB64D"/>
      </a:accent3>
      <a:accent4>
        <a:srgbClr val="4CA198"/>
      </a:accent4>
      <a:accent5>
        <a:srgbClr val="835B82"/>
      </a:accent5>
      <a:accent6>
        <a:srgbClr val="645135"/>
      </a:accent6>
      <a:hlink>
        <a:srgbClr val="439EB7"/>
      </a:hlink>
      <a:folHlink>
        <a:srgbClr val="835B82"/>
      </a:folHlink>
    </a:clrScheme>
    <a:fontScheme name="Headlines">
      <a:majorFont>
        <a:latin typeface="Century Schoolbook" panose="020406040505050203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Headlines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100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88900" dist="25400" dir="10800000">
              <a:srgbClr val="000000">
                <a:alpha val="25000"/>
              </a:srgbClr>
            </a:innerShdw>
            <a:outerShdw blurRad="25400" dist="25400" dir="5400000" rotWithShape="0">
              <a:srgbClr val="FFFFFF">
                <a:alpha val="1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dlines" id="{3841520A-25F2-4EB8-BE4C-611DB5ABEED9}" vid="{ECD25A4C-D97E-4C12-84B1-63580BFFAEE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TM10001103[[fn=Headlines]]</Template>
  <TotalTime>213</TotalTime>
  <Words>517</Words>
  <Application>Microsoft Office PowerPoint</Application>
  <PresentationFormat>Widescreen</PresentationFormat>
  <Paragraphs>37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Century Schoolbook</vt:lpstr>
      <vt:lpstr>Corbel</vt:lpstr>
      <vt:lpstr>Headlines</vt:lpstr>
      <vt:lpstr>Superman-like X-ray Vision:  Towards Brain-Computer Interfaces for Medical Augmented Reality</vt:lpstr>
      <vt:lpstr>PowerPoint Presentation</vt:lpstr>
      <vt:lpstr>Latar Belakang</vt:lpstr>
      <vt:lpstr>PowerPoint Presentation</vt:lpstr>
      <vt:lpstr>Metode</vt:lpstr>
      <vt:lpstr>Metode</vt:lpstr>
      <vt:lpstr>Metode</vt:lpstr>
      <vt:lpstr>Sistem Pertama</vt:lpstr>
      <vt:lpstr>Sistem Kedua</vt:lpstr>
      <vt:lpstr>Hasil</vt:lpstr>
      <vt:lpstr>KESIMPULAN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Superman-like X-ray vision:  Towards brain-computer interfaces for medical augmented reality</dc:title>
  <dc:creator>Nabilah Zaki</dc:creator>
  <cp:lastModifiedBy>Yuga Mitra</cp:lastModifiedBy>
  <cp:revision>23</cp:revision>
  <dcterms:created xsi:type="dcterms:W3CDTF">2018-09-26T11:53:46Z</dcterms:created>
  <dcterms:modified xsi:type="dcterms:W3CDTF">2018-09-27T06:35:31Z</dcterms:modified>
</cp:coreProperties>
</file>

<file path=docProps/thumbnail.jpeg>
</file>